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643" r:id="rId2"/>
    <p:sldId id="392" r:id="rId3"/>
    <p:sldId id="1102" r:id="rId4"/>
    <p:sldId id="340" r:id="rId5"/>
    <p:sldId id="1172" r:id="rId6"/>
    <p:sldId id="390" r:id="rId7"/>
    <p:sldId id="326" r:id="rId8"/>
    <p:sldId id="324" r:id="rId9"/>
    <p:sldId id="327" r:id="rId10"/>
    <p:sldId id="328" r:id="rId11"/>
    <p:sldId id="329" r:id="rId12"/>
    <p:sldId id="331" r:id="rId13"/>
    <p:sldId id="332" r:id="rId14"/>
    <p:sldId id="334" r:id="rId15"/>
    <p:sldId id="335" r:id="rId16"/>
    <p:sldId id="336" r:id="rId17"/>
    <p:sldId id="337" r:id="rId18"/>
    <p:sldId id="1173" r:id="rId19"/>
    <p:sldId id="1174" r:id="rId20"/>
    <p:sldId id="1095" r:id="rId21"/>
    <p:sldId id="389" r:id="rId22"/>
    <p:sldId id="1120" r:id="rId23"/>
    <p:sldId id="1082" r:id="rId24"/>
    <p:sldId id="6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1D765E-DBDA-D34D-8D6A-F6D87EFB29EB}">
          <p14:sldIdLst>
            <p14:sldId id="643"/>
            <p14:sldId id="392"/>
            <p14:sldId id="1102"/>
          </p14:sldIdLst>
        </p14:section>
        <p14:section name="Contextulização" id="{CA12E93B-5823-49C8-B887-2DEC9687792D}">
          <p14:sldIdLst/>
        </p14:section>
        <p14:section name="Desenvolvimento do tema" id="{E264F154-F9CE-4983-A372-BFA446898904}">
          <p14:sldIdLst>
            <p14:sldId id="340"/>
            <p14:sldId id="1172"/>
            <p14:sldId id="390"/>
            <p14:sldId id="326"/>
            <p14:sldId id="324"/>
            <p14:sldId id="327"/>
            <p14:sldId id="328"/>
            <p14:sldId id="329"/>
            <p14:sldId id="331"/>
            <p14:sldId id="332"/>
            <p14:sldId id="334"/>
            <p14:sldId id="335"/>
            <p14:sldId id="336"/>
            <p14:sldId id="337"/>
            <p14:sldId id="1173"/>
            <p14:sldId id="1174"/>
            <p14:sldId id="1095"/>
          </p14:sldIdLst>
        </p14:section>
        <p14:section name="Conclusão e Considerações Finais" id="{B802BAC1-4326-403A-B2C9-BF8A09729626}">
          <p14:sldIdLst>
            <p14:sldId id="389"/>
          </p14:sldIdLst>
        </p14:section>
        <p14:section name="Encerramento" id="{BBF3B956-9B3F-4240-9010-41139D0E60ED}">
          <p14:sldIdLst>
            <p14:sldId id="1120"/>
            <p14:sldId id="1082"/>
            <p14:sldId id="6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gusto Pinheiro" initials="AP" lastIdx="3" clrIdx="0">
    <p:extLst>
      <p:ext uri="{19B8F6BF-5375-455C-9EA6-DF929625EA0E}">
        <p15:presenceInfo xmlns:p15="http://schemas.microsoft.com/office/powerpoint/2012/main" userId="Augusto Pinh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46B28"/>
    <a:srgbClr val="000000"/>
    <a:srgbClr val="375B88"/>
    <a:srgbClr val="918E8C"/>
    <a:srgbClr val="9A4607"/>
    <a:srgbClr val="C0504C"/>
    <a:srgbClr val="DCE6F3"/>
    <a:srgbClr val="F2D32F"/>
    <a:srgbClr val="0F70B0"/>
    <a:srgbClr val="FFE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4" autoAdjust="0"/>
    <p:restoredTop sz="93792" autoAdjust="0"/>
  </p:normalViewPr>
  <p:slideViewPr>
    <p:cSldViewPr snapToGrid="0" snapToObjects="1">
      <p:cViewPr varScale="1">
        <p:scale>
          <a:sx n="62" d="100"/>
          <a:sy n="62" d="100"/>
        </p:scale>
        <p:origin x="40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69" d="100"/>
          <a:sy n="69" d="100"/>
        </p:scale>
        <p:origin x="256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a:extLst>
              <a:ext uri="{FF2B5EF4-FFF2-40B4-BE49-F238E27FC236}">
                <a16:creationId xmlns:a16="http://schemas.microsoft.com/office/drawing/2014/main" id="{28D5F8BA-7FC8-4971-B9E0-BBCCC5CDE9ED}"/>
              </a:ext>
            </a:extLst>
          </p:cNvPr>
          <p:cNvSpPr>
            <a:spLocks noGrp="1"/>
          </p:cNvSpPr>
          <p:nvPr>
            <p:ph type="hdr" sz="quarter"/>
          </p:nvPr>
        </p:nvSpPr>
        <p:spPr>
          <a:xfrm>
            <a:off x="373625" y="114292"/>
            <a:ext cx="4165717" cy="630936"/>
          </a:xfrm>
          <a:prstGeom prst="rect">
            <a:avLst/>
          </a:prstGeom>
        </p:spPr>
        <p:txBody>
          <a:bodyPr vert="horz" lIns="91440" tIns="45720" rIns="91440" bIns="45720" rtlCol="0"/>
          <a:lstStyle>
            <a:lvl1pPr algn="l">
              <a:defRPr sz="1200"/>
            </a:lvl1pPr>
          </a:lstStyle>
          <a:p>
            <a:r>
              <a:rPr lang="pt-BR" sz="2400" b="1" dirty="0">
                <a:latin typeface="Bebas Neue" pitchFamily="2" charset="77"/>
              </a:rPr>
              <a:t>Estimativas de Software</a:t>
            </a:r>
          </a:p>
          <a:p>
            <a:r>
              <a:rPr lang="pt-BR" sz="1300" dirty="0">
                <a:latin typeface="Helvetica Neue" panose="02000503000000020004" pitchFamily="2" charset="0"/>
                <a:ea typeface="Helvetica Neue" panose="02000503000000020004" pitchFamily="2" charset="0"/>
                <a:cs typeface="Helvetica Neue" panose="02000503000000020004" pitchFamily="2" charset="0"/>
              </a:rPr>
              <a:t>Reduzindo as incertezas de esforço, prazo e custo</a:t>
            </a:r>
          </a:p>
          <a:p>
            <a:endParaRPr lang="pt-BR" sz="13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Picture 9">
            <a:extLst>
              <a:ext uri="{FF2B5EF4-FFF2-40B4-BE49-F238E27FC236}">
                <a16:creationId xmlns:a16="http://schemas.microsoft.com/office/drawing/2014/main" id="{9EEE9BF9-43A2-4B22-8CC4-7D496E06F463}"/>
              </a:ext>
            </a:extLst>
          </p:cNvPr>
          <p:cNvPicPr>
            <a:picLocks noChangeAspect="1"/>
          </p:cNvPicPr>
          <p:nvPr/>
        </p:nvPicPr>
        <p:blipFill>
          <a:blip r:embed="rId2"/>
          <a:stretch>
            <a:fillRect/>
          </a:stretch>
        </p:blipFill>
        <p:spPr>
          <a:xfrm>
            <a:off x="5457242" y="114292"/>
            <a:ext cx="1002857" cy="468000"/>
          </a:xfrm>
          <a:prstGeom prst="rect">
            <a:avLst/>
          </a:prstGeom>
        </p:spPr>
      </p:pic>
      <p:sp>
        <p:nvSpPr>
          <p:cNvPr id="8" name="TextBox 10">
            <a:extLst>
              <a:ext uri="{FF2B5EF4-FFF2-40B4-BE49-F238E27FC236}">
                <a16:creationId xmlns:a16="http://schemas.microsoft.com/office/drawing/2014/main" id="{04E7E032-E861-4105-89B1-216E7B0A3F00}"/>
              </a:ext>
            </a:extLst>
          </p:cNvPr>
          <p:cNvSpPr txBox="1"/>
          <p:nvPr/>
        </p:nvSpPr>
        <p:spPr>
          <a:xfrm>
            <a:off x="5361391" y="516648"/>
            <a:ext cx="1194558" cy="246221"/>
          </a:xfrm>
          <a:prstGeom prst="rect">
            <a:avLst/>
          </a:prstGeom>
          <a:noFill/>
        </p:spPr>
        <p:txBody>
          <a:bodyPr wrap="none" rtlCol="0">
            <a:spAutoFit/>
          </a:bodyPr>
          <a:lstStyle/>
          <a:p>
            <a:r>
              <a:rPr lang="en-US" sz="1000" dirty="0" err="1">
                <a:latin typeface="Helvetica Neue" panose="02000503000000020004" pitchFamily="2" charset="0"/>
                <a:ea typeface="Helvetica Neue" panose="02000503000000020004" pitchFamily="2" charset="0"/>
                <a:cs typeface="Helvetica Neue" panose="02000503000000020004" pitchFamily="2" charset="0"/>
              </a:rPr>
              <a:t>www.fattocs.com</a:t>
            </a: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Date Placeholder 2">
            <a:extLst>
              <a:ext uri="{FF2B5EF4-FFF2-40B4-BE49-F238E27FC236}">
                <a16:creationId xmlns:a16="http://schemas.microsoft.com/office/drawing/2014/main" id="{4BB1D3C3-52FB-41D6-96F8-35EFBF808469}"/>
              </a:ext>
            </a:extLst>
          </p:cNvPr>
          <p:cNvSpPr>
            <a:spLocks noGrp="1"/>
          </p:cNvSpPr>
          <p:nvPr>
            <p:ph type="dt" sz="quarter" idx="1"/>
          </p:nvPr>
        </p:nvSpPr>
        <p:spPr>
          <a:xfrm>
            <a:off x="0" y="8856132"/>
            <a:ext cx="1485900" cy="287867"/>
          </a:xfrm>
          <a:prstGeom prst="rect">
            <a:avLst/>
          </a:prstGeom>
        </p:spPr>
        <p:txBody>
          <a:bodyPr vert="horz" lIns="91440" tIns="45720" rIns="91440" bIns="45720" rtlCol="0"/>
          <a:lstStyle>
            <a:lvl1pPr algn="r">
              <a:defRPr sz="1200"/>
            </a:lvl1pPr>
          </a:lstStyle>
          <a:p>
            <a:pPr algn="l"/>
            <a:r>
              <a:rPr lang="en-US" sz="1000" dirty="0">
                <a:latin typeface="Times New Roman" panose="02020603050405020304" pitchFamily="18" charset="0"/>
                <a:cs typeface="Times New Roman" panose="02020603050405020304" pitchFamily="18" charset="0"/>
              </a:rPr>
              <a:t>© FATTO </a:t>
            </a:r>
          </a:p>
        </p:txBody>
      </p:sp>
    </p:spTree>
    <p:extLst>
      <p:ext uri="{BB962C8B-B14F-4D97-AF65-F5344CB8AC3E}">
        <p14:creationId xmlns:p14="http://schemas.microsoft.com/office/powerpoint/2010/main" val="3478989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70664" y="1143000"/>
            <a:ext cx="5501536" cy="3094614"/>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8" name="Header Placeholder 1">
            <a:extLst>
              <a:ext uri="{FF2B5EF4-FFF2-40B4-BE49-F238E27FC236}">
                <a16:creationId xmlns:a16="http://schemas.microsoft.com/office/drawing/2014/main" id="{98B2B1A0-125F-4F5D-B2E9-6218D7ABBA97}"/>
              </a:ext>
            </a:extLst>
          </p:cNvPr>
          <p:cNvSpPr>
            <a:spLocks noGrp="1"/>
          </p:cNvSpPr>
          <p:nvPr>
            <p:ph type="hdr" sz="quarter"/>
          </p:nvPr>
        </p:nvSpPr>
        <p:spPr>
          <a:xfrm>
            <a:off x="373625" y="114292"/>
            <a:ext cx="4165717" cy="630936"/>
          </a:xfrm>
          <a:prstGeom prst="rect">
            <a:avLst/>
          </a:prstGeom>
        </p:spPr>
        <p:txBody>
          <a:bodyPr vert="horz" lIns="91440" tIns="45720" rIns="91440" bIns="45720" rtlCol="0"/>
          <a:lstStyle>
            <a:lvl1pPr algn="l">
              <a:defRPr sz="1200"/>
            </a:lvl1pPr>
          </a:lstStyle>
          <a:p>
            <a:r>
              <a:rPr lang="pt-BR" sz="2400" b="1" dirty="0">
                <a:latin typeface="Bebas Neue" pitchFamily="2" charset="77"/>
              </a:rPr>
              <a:t>Estimativas de Software</a:t>
            </a:r>
          </a:p>
          <a:p>
            <a:r>
              <a:rPr lang="pt-BR" sz="1300" dirty="0">
                <a:latin typeface="Helvetica Neue" panose="02000503000000020004" pitchFamily="2" charset="0"/>
                <a:ea typeface="Helvetica Neue" panose="02000503000000020004" pitchFamily="2" charset="0"/>
                <a:cs typeface="Helvetica Neue" panose="02000503000000020004" pitchFamily="2" charset="0"/>
              </a:rPr>
              <a:t>Reduzindo as incertezas de esforço, prazo e custo</a:t>
            </a:r>
          </a:p>
          <a:p>
            <a:endParaRPr lang="pt-BR" sz="13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9">
            <a:extLst>
              <a:ext uri="{FF2B5EF4-FFF2-40B4-BE49-F238E27FC236}">
                <a16:creationId xmlns:a16="http://schemas.microsoft.com/office/drawing/2014/main" id="{1A79A794-769B-4DB0-9A76-CB19F9AA7484}"/>
              </a:ext>
            </a:extLst>
          </p:cNvPr>
          <p:cNvPicPr>
            <a:picLocks noChangeAspect="1"/>
          </p:cNvPicPr>
          <p:nvPr/>
        </p:nvPicPr>
        <p:blipFill>
          <a:blip r:embed="rId2"/>
          <a:stretch>
            <a:fillRect/>
          </a:stretch>
        </p:blipFill>
        <p:spPr>
          <a:xfrm>
            <a:off x="5457242" y="114292"/>
            <a:ext cx="1002857" cy="468000"/>
          </a:xfrm>
          <a:prstGeom prst="rect">
            <a:avLst/>
          </a:prstGeom>
        </p:spPr>
      </p:pic>
      <p:sp>
        <p:nvSpPr>
          <p:cNvPr id="10" name="TextBox 10">
            <a:extLst>
              <a:ext uri="{FF2B5EF4-FFF2-40B4-BE49-F238E27FC236}">
                <a16:creationId xmlns:a16="http://schemas.microsoft.com/office/drawing/2014/main" id="{FEBBC1D8-2780-48E2-9132-EFF24D335E66}"/>
              </a:ext>
            </a:extLst>
          </p:cNvPr>
          <p:cNvSpPr txBox="1"/>
          <p:nvPr/>
        </p:nvSpPr>
        <p:spPr>
          <a:xfrm>
            <a:off x="5361391" y="516648"/>
            <a:ext cx="1194558" cy="246221"/>
          </a:xfrm>
          <a:prstGeom prst="rect">
            <a:avLst/>
          </a:prstGeom>
          <a:noFill/>
        </p:spPr>
        <p:txBody>
          <a:bodyPr wrap="none" rtlCol="0">
            <a:spAutoFit/>
          </a:bodyPr>
          <a:lstStyle/>
          <a:p>
            <a:r>
              <a:rPr lang="en-US" sz="1000" dirty="0" err="1">
                <a:latin typeface="Helvetica Neue" panose="02000503000000020004" pitchFamily="2" charset="0"/>
                <a:ea typeface="Helvetica Neue" panose="02000503000000020004" pitchFamily="2" charset="0"/>
                <a:cs typeface="Helvetica Neue" panose="02000503000000020004" pitchFamily="2" charset="0"/>
              </a:rPr>
              <a:t>www.fattocs.com</a:t>
            </a: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Date Placeholder 2">
            <a:extLst>
              <a:ext uri="{FF2B5EF4-FFF2-40B4-BE49-F238E27FC236}">
                <a16:creationId xmlns:a16="http://schemas.microsoft.com/office/drawing/2014/main" id="{249E4FB4-1608-4CB2-9E60-CD5913C749CA}"/>
              </a:ext>
            </a:extLst>
          </p:cNvPr>
          <p:cNvSpPr>
            <a:spLocks noGrp="1"/>
          </p:cNvSpPr>
          <p:nvPr>
            <p:ph type="dt" sz="quarter" idx="1"/>
          </p:nvPr>
        </p:nvSpPr>
        <p:spPr>
          <a:xfrm>
            <a:off x="0" y="8856132"/>
            <a:ext cx="1485900" cy="287867"/>
          </a:xfrm>
          <a:prstGeom prst="rect">
            <a:avLst/>
          </a:prstGeom>
        </p:spPr>
        <p:txBody>
          <a:bodyPr vert="horz" lIns="91440" tIns="45720" rIns="91440" bIns="45720" rtlCol="0"/>
          <a:lstStyle>
            <a:lvl1pPr algn="r">
              <a:defRPr sz="1200"/>
            </a:lvl1pPr>
          </a:lstStyle>
          <a:p>
            <a:pPr algn="l"/>
            <a:r>
              <a:rPr lang="en-US" sz="1000" dirty="0">
                <a:latin typeface="Times New Roman" panose="02020603050405020304" pitchFamily="18" charset="0"/>
                <a:cs typeface="Times New Roman" panose="02020603050405020304" pitchFamily="18" charset="0"/>
              </a:rPr>
              <a:t>© FATTO </a:t>
            </a:r>
          </a:p>
        </p:txBody>
      </p:sp>
    </p:spTree>
    <p:extLst>
      <p:ext uri="{BB962C8B-B14F-4D97-AF65-F5344CB8AC3E}">
        <p14:creationId xmlns:p14="http://schemas.microsoft.com/office/powerpoint/2010/main" val="7975190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txBox="1">
            <a:spLocks noGrp="1" noChangeArrowheads="1"/>
          </p:cNvSpPr>
          <p:nvPr/>
        </p:nvSpPr>
        <p:spPr bwMode="auto">
          <a:xfrm>
            <a:off x="0" y="9723438"/>
            <a:ext cx="71040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01" tIns="0" rIns="20001" bIns="0" anchor="b"/>
          <a:lstStyle>
            <a:lvl1pPr defTabSz="796925" eaLnBrk="0" hangingPunct="0">
              <a:defRPr sz="2000">
                <a:solidFill>
                  <a:srgbClr val="342B94"/>
                </a:solidFill>
                <a:latin typeface="Tahoma" charset="0"/>
                <a:ea typeface="MS PGothic" charset="0"/>
                <a:cs typeface="MS PGothic" charset="0"/>
              </a:defRPr>
            </a:lvl1pPr>
            <a:lvl2pPr marL="742950" indent="-285750" defTabSz="796925" eaLnBrk="0" hangingPunct="0">
              <a:defRPr sz="2000">
                <a:solidFill>
                  <a:srgbClr val="342B94"/>
                </a:solidFill>
                <a:latin typeface="Tahoma" charset="0"/>
                <a:ea typeface="MS PGothic" charset="0"/>
                <a:cs typeface="MS PGothic" charset="0"/>
              </a:defRPr>
            </a:lvl2pPr>
            <a:lvl3pPr marL="1143000" indent="-228600" defTabSz="796925" eaLnBrk="0" hangingPunct="0">
              <a:defRPr sz="2000">
                <a:solidFill>
                  <a:srgbClr val="342B94"/>
                </a:solidFill>
                <a:latin typeface="Tahoma" charset="0"/>
                <a:ea typeface="MS PGothic" charset="0"/>
                <a:cs typeface="MS PGothic" charset="0"/>
              </a:defRPr>
            </a:lvl3pPr>
            <a:lvl4pPr marL="1600200" indent="-228600" defTabSz="796925" eaLnBrk="0" hangingPunct="0">
              <a:defRPr sz="2000">
                <a:solidFill>
                  <a:srgbClr val="342B94"/>
                </a:solidFill>
                <a:latin typeface="Tahoma" charset="0"/>
                <a:ea typeface="MS PGothic" charset="0"/>
                <a:cs typeface="MS PGothic" charset="0"/>
              </a:defRPr>
            </a:lvl4pPr>
            <a:lvl5pPr marL="2057400" indent="-228600" defTabSz="796925" eaLnBrk="0" hangingPunct="0">
              <a:defRPr sz="2000">
                <a:solidFill>
                  <a:srgbClr val="342B94"/>
                </a:solidFill>
                <a:latin typeface="Tahoma" charset="0"/>
                <a:ea typeface="MS PGothic" charset="0"/>
                <a:cs typeface="MS PGothic" charset="0"/>
              </a:defRPr>
            </a:lvl5pPr>
            <a:lvl6pPr marL="25146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6pPr>
            <a:lvl7pPr marL="29718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7pPr>
            <a:lvl8pPr marL="34290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8pPr>
            <a:lvl9pPr marL="38862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9pPr>
          </a:lstStyle>
          <a:p>
            <a:pPr algn="ctr"/>
            <a:fld id="{31A72721-51F3-0B4A-B3A5-AD7B941CAEC1}" type="slidenum">
              <a:rPr lang="pt-BR" sz="800" i="1">
                <a:solidFill>
                  <a:schemeClr val="tx1"/>
                </a:solidFill>
                <a:latin typeface="Arial Black" charset="0"/>
              </a:rPr>
              <a:pPr algn="ctr"/>
              <a:t>1</a:t>
            </a:fld>
            <a:endParaRPr lang="pt-BR" sz="1100" i="1" dirty="0">
              <a:solidFill>
                <a:schemeClr val="tx1"/>
              </a:solidFill>
              <a:latin typeface="Times New Roman" charset="0"/>
            </a:endParaRPr>
          </a:p>
        </p:txBody>
      </p:sp>
      <p:sp>
        <p:nvSpPr>
          <p:cNvPr id="21506" name="Rectangle 2"/>
          <p:cNvSpPr>
            <a:spLocks noGrp="1" noRot="1" noChangeAspect="1" noChangeArrowheads="1" noTextEdit="1"/>
          </p:cNvSpPr>
          <p:nvPr>
            <p:ph type="sldImg"/>
          </p:nvPr>
        </p:nvSpPr>
        <p:spPr>
          <a:xfrm>
            <a:off x="685800" y="458788"/>
            <a:ext cx="5486400" cy="3086100"/>
          </a:xfrm>
          <a:ln cap="flat"/>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z="1300" b="1" dirty="0">
              <a:latin typeface="Franklin Gothic Book" charset="0"/>
              <a:ea typeface="MS PGothic" charset="0"/>
            </a:endParaRPr>
          </a:p>
        </p:txBody>
      </p:sp>
    </p:spTree>
    <p:extLst>
      <p:ext uri="{BB962C8B-B14F-4D97-AF65-F5344CB8AC3E}">
        <p14:creationId xmlns:p14="http://schemas.microsoft.com/office/powerpoint/2010/main" val="32543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0555C78F-CF99-4B61-8045-C5005B836663}" type="slidenum">
              <a:rPr lang="pt-BR" sz="800" b="0" i="1" strike="noStrike" spc="-1">
                <a:solidFill>
                  <a:srgbClr val="000000"/>
                </a:solidFill>
                <a:latin typeface="Arial Black"/>
                <a:ea typeface="MS PGothic"/>
              </a:rPr>
              <a:t>12</a:t>
            </a:fld>
            <a:endParaRPr lang="pt-BR" sz="800" b="0" strike="noStrike" spc="-1">
              <a:latin typeface="Arial"/>
            </a:endParaRPr>
          </a:p>
        </p:txBody>
      </p:sp>
      <p:sp>
        <p:nvSpPr>
          <p:cNvPr id="1377" name="PlaceHolder 2"/>
          <p:cNvSpPr>
            <a:spLocks noGrp="1" noRot="1" noChangeAspect="1"/>
          </p:cNvSpPr>
          <p:nvPr>
            <p:ph type="sldImg"/>
          </p:nvPr>
        </p:nvSpPr>
        <p:spPr>
          <a:xfrm>
            <a:off x="157163" y="776288"/>
            <a:ext cx="6797675" cy="3824287"/>
          </a:xfrm>
          <a:prstGeom prst="rect">
            <a:avLst/>
          </a:prstGeom>
        </p:spPr>
      </p:sp>
      <p:sp>
        <p:nvSpPr>
          <p:cNvPr id="1378"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425101EF-5359-4D86-A7F4-F0E24EFB2429}" type="slidenum">
              <a:rPr lang="pt-BR" sz="800" b="0" i="1" strike="noStrike" spc="-1">
                <a:solidFill>
                  <a:srgbClr val="000000"/>
                </a:solidFill>
                <a:latin typeface="Arial Black"/>
                <a:ea typeface="MS PGothic"/>
              </a:rPr>
              <a:t>13</a:t>
            </a:fld>
            <a:endParaRPr lang="pt-BR" sz="800" b="0" strike="noStrike" spc="-1">
              <a:latin typeface="Arial"/>
            </a:endParaRPr>
          </a:p>
        </p:txBody>
      </p:sp>
      <p:sp>
        <p:nvSpPr>
          <p:cNvPr id="1380" name="PlaceHolder 2"/>
          <p:cNvSpPr>
            <a:spLocks noGrp="1" noRot="1" noChangeAspect="1"/>
          </p:cNvSpPr>
          <p:nvPr>
            <p:ph type="sldImg"/>
          </p:nvPr>
        </p:nvSpPr>
        <p:spPr>
          <a:xfrm>
            <a:off x="157163" y="776288"/>
            <a:ext cx="6797675" cy="3824287"/>
          </a:xfrm>
          <a:prstGeom prst="rect">
            <a:avLst/>
          </a:prstGeom>
        </p:spPr>
      </p:sp>
      <p:sp>
        <p:nvSpPr>
          <p:cNvPr id="1381"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DEB3B41A-728F-4C07-8FD3-763539E1B88B}" type="slidenum">
              <a:rPr lang="pt-BR" sz="800" b="0" i="1" strike="noStrike" spc="-1">
                <a:solidFill>
                  <a:srgbClr val="000000"/>
                </a:solidFill>
                <a:latin typeface="Arial Black"/>
                <a:ea typeface="MS PGothic"/>
              </a:rPr>
              <a:t>14</a:t>
            </a:fld>
            <a:endParaRPr lang="pt-BR" sz="800" b="0" strike="noStrike" spc="-1">
              <a:latin typeface="Arial"/>
            </a:endParaRPr>
          </a:p>
        </p:txBody>
      </p:sp>
      <p:sp>
        <p:nvSpPr>
          <p:cNvPr id="1386" name="PlaceHolder 2"/>
          <p:cNvSpPr>
            <a:spLocks noGrp="1" noRot="1" noChangeAspect="1"/>
          </p:cNvSpPr>
          <p:nvPr>
            <p:ph type="sldImg"/>
          </p:nvPr>
        </p:nvSpPr>
        <p:spPr>
          <a:xfrm>
            <a:off x="157163" y="776288"/>
            <a:ext cx="6797675" cy="3824287"/>
          </a:xfrm>
          <a:prstGeom prst="rect">
            <a:avLst/>
          </a:prstGeom>
        </p:spPr>
      </p:sp>
      <p:sp>
        <p:nvSpPr>
          <p:cNvPr id="1387"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8A95B51E-4F21-4D86-8317-A96681ADCFB5}" type="slidenum">
              <a:rPr lang="pt-BR" sz="800" b="0" i="1" strike="noStrike" spc="-1">
                <a:solidFill>
                  <a:srgbClr val="000000"/>
                </a:solidFill>
                <a:latin typeface="Arial Black"/>
                <a:ea typeface="MS PGothic"/>
              </a:rPr>
              <a:t>15</a:t>
            </a:fld>
            <a:endParaRPr lang="pt-BR" sz="800" b="0" strike="noStrike" spc="-1">
              <a:latin typeface="Arial"/>
            </a:endParaRPr>
          </a:p>
        </p:txBody>
      </p:sp>
      <p:sp>
        <p:nvSpPr>
          <p:cNvPr id="1389" name="PlaceHolder 2"/>
          <p:cNvSpPr>
            <a:spLocks noGrp="1" noRot="1" noChangeAspect="1"/>
          </p:cNvSpPr>
          <p:nvPr>
            <p:ph type="sldImg"/>
          </p:nvPr>
        </p:nvSpPr>
        <p:spPr>
          <a:xfrm>
            <a:off x="157163" y="776288"/>
            <a:ext cx="6797675" cy="3824287"/>
          </a:xfrm>
          <a:prstGeom prst="rect">
            <a:avLst/>
          </a:prstGeom>
        </p:spPr>
      </p:sp>
      <p:sp>
        <p:nvSpPr>
          <p:cNvPr id="1390"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B2E0137F-0F52-4ADE-9543-496A091CCD1D}" type="slidenum">
              <a:rPr lang="pt-BR" sz="800" b="0" i="1" strike="noStrike" spc="-1">
                <a:solidFill>
                  <a:srgbClr val="000000"/>
                </a:solidFill>
                <a:latin typeface="Arial Black"/>
                <a:ea typeface="MS PGothic"/>
              </a:rPr>
              <a:t>16</a:t>
            </a:fld>
            <a:endParaRPr lang="pt-BR" sz="800" b="0" strike="noStrike" spc="-1">
              <a:latin typeface="Arial"/>
            </a:endParaRPr>
          </a:p>
        </p:txBody>
      </p:sp>
      <p:sp>
        <p:nvSpPr>
          <p:cNvPr id="1392" name="PlaceHolder 2"/>
          <p:cNvSpPr>
            <a:spLocks noGrp="1" noRot="1" noChangeAspect="1"/>
          </p:cNvSpPr>
          <p:nvPr>
            <p:ph type="sldImg"/>
          </p:nvPr>
        </p:nvSpPr>
        <p:spPr>
          <a:xfrm>
            <a:off x="157163" y="776288"/>
            <a:ext cx="6797675" cy="3824287"/>
          </a:xfrm>
          <a:prstGeom prst="rect">
            <a:avLst/>
          </a:prstGeom>
        </p:spPr>
      </p:sp>
      <p:sp>
        <p:nvSpPr>
          <p:cNvPr id="1393"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543A3373-BD0C-4D6A-9DA4-F04D6E52D486}" type="slidenum">
              <a:rPr lang="pt-BR" sz="800" b="0" i="1" strike="noStrike" spc="-1">
                <a:solidFill>
                  <a:srgbClr val="000000"/>
                </a:solidFill>
                <a:latin typeface="Arial Black"/>
                <a:ea typeface="MS PGothic"/>
              </a:rPr>
              <a:t>17</a:t>
            </a:fld>
            <a:endParaRPr lang="pt-BR" sz="800" b="0" strike="noStrike" spc="-1">
              <a:latin typeface="Arial"/>
            </a:endParaRPr>
          </a:p>
        </p:txBody>
      </p:sp>
      <p:sp>
        <p:nvSpPr>
          <p:cNvPr id="1395" name="PlaceHolder 2"/>
          <p:cNvSpPr>
            <a:spLocks noGrp="1" noRot="1" noChangeAspect="1"/>
          </p:cNvSpPr>
          <p:nvPr>
            <p:ph type="sldImg"/>
          </p:nvPr>
        </p:nvSpPr>
        <p:spPr>
          <a:xfrm>
            <a:off x="157163" y="776288"/>
            <a:ext cx="6797675" cy="3824287"/>
          </a:xfrm>
          <a:prstGeom prst="rect">
            <a:avLst/>
          </a:prstGeom>
        </p:spPr>
      </p:sp>
      <p:sp>
        <p:nvSpPr>
          <p:cNvPr id="1396"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6F360AAC-0C59-4FF2-856E-F4234EA48708}" type="slidenum">
              <a:rPr lang="pt-BR" sz="800" b="0" i="1" strike="noStrike" spc="-1">
                <a:solidFill>
                  <a:srgbClr val="000000"/>
                </a:solidFill>
                <a:latin typeface="Arial Black"/>
                <a:ea typeface="MS PGothic"/>
              </a:rPr>
              <a:t>18</a:t>
            </a:fld>
            <a:endParaRPr lang="pt-BR" sz="800" b="0" strike="noStrike" spc="-1">
              <a:latin typeface="Arial"/>
            </a:endParaRPr>
          </a:p>
        </p:txBody>
      </p:sp>
      <p:sp>
        <p:nvSpPr>
          <p:cNvPr id="1404" name="PlaceHolder 2"/>
          <p:cNvSpPr>
            <a:spLocks noGrp="1" noRot="1" noChangeAspect="1"/>
          </p:cNvSpPr>
          <p:nvPr>
            <p:ph type="sldImg"/>
          </p:nvPr>
        </p:nvSpPr>
        <p:spPr>
          <a:xfrm>
            <a:off x="157163" y="776288"/>
            <a:ext cx="6797675" cy="3824287"/>
          </a:xfrm>
          <a:prstGeom prst="rect">
            <a:avLst/>
          </a:prstGeom>
        </p:spPr>
      </p:sp>
      <p:sp>
        <p:nvSpPr>
          <p:cNvPr id="1405"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ln>
            <a:miter lim="800000"/>
            <a:headEnd/>
            <a:tailEnd/>
          </a:ln>
        </p:spPr>
        <p:txBody>
          <a:bodyPr/>
          <a:lstStyle/>
          <a:p>
            <a:pPr>
              <a:defRPr/>
            </a:pPr>
            <a:fld id="{31B9DC15-98F2-488C-ABB0-4F3755F4CD3C}" type="slidenum">
              <a:rPr lang="pt-BR" altLang="pt-BR" smtClean="0">
                <a:latin typeface="Arial" charset="0"/>
              </a:rPr>
              <a:pPr>
                <a:defRPr/>
              </a:pPr>
              <a:t>19</a:t>
            </a:fld>
            <a:endParaRPr lang="pt-BR" altLang="pt-BR">
              <a:latin typeface="Arial" charset="0"/>
            </a:endParaRPr>
          </a:p>
        </p:txBody>
      </p:sp>
      <p:sp>
        <p:nvSpPr>
          <p:cNvPr id="34819" name="Rectangle 2"/>
          <p:cNvSpPr>
            <a:spLocks noGrp="1" noRot="1" noChangeAspect="1" noChangeArrowheads="1" noTextEdit="1"/>
          </p:cNvSpPr>
          <p:nvPr>
            <p:ph type="sldImg"/>
          </p:nvPr>
        </p:nvSpPr>
        <p:spPr bwMode="auto">
          <a:xfrm>
            <a:off x="671513" y="1143000"/>
            <a:ext cx="5499100" cy="3094038"/>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pt-BR" altLang="pt-BR" dirty="0"/>
          </a:p>
        </p:txBody>
      </p:sp>
    </p:spTree>
    <p:extLst>
      <p:ext uri="{BB962C8B-B14F-4D97-AF65-F5344CB8AC3E}">
        <p14:creationId xmlns:p14="http://schemas.microsoft.com/office/powerpoint/2010/main" val="318566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ln>
            <a:miter lim="800000"/>
            <a:headEnd/>
            <a:tailEnd/>
          </a:ln>
        </p:spPr>
        <p:txBody>
          <a:bodyPr/>
          <a:lstStyle/>
          <a:p>
            <a:pPr>
              <a:defRPr/>
            </a:pPr>
            <a:fld id="{31B9DC15-98F2-488C-ABB0-4F3755F4CD3C}" type="slidenum">
              <a:rPr lang="pt-BR" altLang="pt-BR" smtClean="0">
                <a:latin typeface="Arial" charset="0"/>
              </a:rPr>
              <a:pPr>
                <a:defRPr/>
              </a:pPr>
              <a:t>20</a:t>
            </a:fld>
            <a:endParaRPr lang="pt-BR" altLang="pt-BR">
              <a:latin typeface="Arial" charset="0"/>
            </a:endParaRPr>
          </a:p>
        </p:txBody>
      </p:sp>
      <p:sp>
        <p:nvSpPr>
          <p:cNvPr id="34819" name="Rectangle 2"/>
          <p:cNvSpPr>
            <a:spLocks noGrp="1" noRot="1" noChangeAspect="1" noChangeArrowheads="1" noTextEdit="1"/>
          </p:cNvSpPr>
          <p:nvPr>
            <p:ph type="sldImg"/>
          </p:nvPr>
        </p:nvSpPr>
        <p:spPr bwMode="auto">
          <a:xfrm>
            <a:off x="671513" y="1143000"/>
            <a:ext cx="5499100" cy="3094038"/>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pt-BR" altLang="pt-BR"/>
          </a:p>
        </p:txBody>
      </p:sp>
    </p:spTree>
    <p:extLst>
      <p:ext uri="{BB962C8B-B14F-4D97-AF65-F5344CB8AC3E}">
        <p14:creationId xmlns:p14="http://schemas.microsoft.com/office/powerpoint/2010/main" val="338060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ço Reservado para Imagem de Slide 1"/>
          <p:cNvSpPr>
            <a:spLocks noGrp="1" noRot="1" noChangeAspect="1" noTextEdit="1"/>
          </p:cNvSpPr>
          <p:nvPr>
            <p:ph type="sldImg"/>
          </p:nvPr>
        </p:nvSpPr>
        <p:spPr>
          <a:xfrm>
            <a:off x="158750" y="774700"/>
            <a:ext cx="6796088" cy="3824288"/>
          </a:xfrm>
          <a:ln/>
        </p:spPr>
      </p:sp>
      <p:sp>
        <p:nvSpPr>
          <p:cNvPr id="154627" name="Espaço Reservado para Anotações 2"/>
          <p:cNvSpPr>
            <a:spLocks noGrp="1"/>
          </p:cNvSpPr>
          <p:nvPr>
            <p:ph type="body" idx="1"/>
          </p:nvPr>
        </p:nvSpPr>
        <p:spPr>
          <a:xfrm>
            <a:off x="725975" y="4613276"/>
            <a:ext cx="5640994" cy="5076825"/>
          </a:xfrm>
          <a:noFill/>
          <a:ln/>
        </p:spPr>
        <p:txBody>
          <a:bodyPr/>
          <a:lstStyle/>
          <a:p>
            <a:endParaRPr lang="pt-BR" dirty="0">
              <a:latin typeface="Arial" pitchFamily="34" charset="0"/>
              <a:cs typeface="Arial" pitchFamily="34" charset="0"/>
            </a:endParaRPr>
          </a:p>
        </p:txBody>
      </p:sp>
      <p:sp>
        <p:nvSpPr>
          <p:cNvPr id="154628" name="Espaço Reservado para Número de Slide 3"/>
          <p:cNvSpPr>
            <a:spLocks noGrp="1"/>
          </p:cNvSpPr>
          <p:nvPr>
            <p:ph type="sldNum" sz="quarter" idx="5"/>
          </p:nvPr>
        </p:nvSpPr>
        <p:spPr>
          <a:noFill/>
        </p:spPr>
        <p:txBody>
          <a:bodyPr/>
          <a:lstStyle/>
          <a:p>
            <a:fld id="{659AFB6A-804D-4DB6-9DD2-37013BD9AADE}" type="slidenum">
              <a:rPr lang="pt-BR" smtClean="0"/>
              <a:pPr/>
              <a:t>22</a:t>
            </a:fld>
            <a:endParaRPr lang="pt-BR" sz="1100">
              <a:latin typeface="Times New Roman" pitchFamily="18" charset="0"/>
            </a:endParaRPr>
          </a:p>
        </p:txBody>
      </p:sp>
    </p:spTree>
    <p:extLst>
      <p:ext uri="{BB962C8B-B14F-4D97-AF65-F5344CB8AC3E}">
        <p14:creationId xmlns:p14="http://schemas.microsoft.com/office/powerpoint/2010/main" val="137889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71513" y="1143000"/>
            <a:ext cx="5499100" cy="3094038"/>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49396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txBox="1">
            <a:spLocks noGrp="1" noChangeArrowheads="1"/>
          </p:cNvSpPr>
          <p:nvPr/>
        </p:nvSpPr>
        <p:spPr bwMode="auto">
          <a:xfrm>
            <a:off x="0" y="9723438"/>
            <a:ext cx="71040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01" tIns="0" rIns="20001" bIns="0" anchor="b"/>
          <a:lstStyle>
            <a:lvl1pPr defTabSz="796925" eaLnBrk="0" hangingPunct="0">
              <a:defRPr sz="2000">
                <a:solidFill>
                  <a:srgbClr val="342B94"/>
                </a:solidFill>
                <a:latin typeface="Tahoma" charset="0"/>
                <a:ea typeface="MS PGothic" charset="0"/>
                <a:cs typeface="MS PGothic" charset="0"/>
              </a:defRPr>
            </a:lvl1pPr>
            <a:lvl2pPr marL="742950" indent="-285750" defTabSz="796925" eaLnBrk="0" hangingPunct="0">
              <a:defRPr sz="2000">
                <a:solidFill>
                  <a:srgbClr val="342B94"/>
                </a:solidFill>
                <a:latin typeface="Tahoma" charset="0"/>
                <a:ea typeface="MS PGothic" charset="0"/>
                <a:cs typeface="MS PGothic" charset="0"/>
              </a:defRPr>
            </a:lvl2pPr>
            <a:lvl3pPr marL="1143000" indent="-228600" defTabSz="796925" eaLnBrk="0" hangingPunct="0">
              <a:defRPr sz="2000">
                <a:solidFill>
                  <a:srgbClr val="342B94"/>
                </a:solidFill>
                <a:latin typeface="Tahoma" charset="0"/>
                <a:ea typeface="MS PGothic" charset="0"/>
                <a:cs typeface="MS PGothic" charset="0"/>
              </a:defRPr>
            </a:lvl3pPr>
            <a:lvl4pPr marL="1600200" indent="-228600" defTabSz="796925" eaLnBrk="0" hangingPunct="0">
              <a:defRPr sz="2000">
                <a:solidFill>
                  <a:srgbClr val="342B94"/>
                </a:solidFill>
                <a:latin typeface="Tahoma" charset="0"/>
                <a:ea typeface="MS PGothic" charset="0"/>
                <a:cs typeface="MS PGothic" charset="0"/>
              </a:defRPr>
            </a:lvl4pPr>
            <a:lvl5pPr marL="2057400" indent="-228600" defTabSz="796925" eaLnBrk="0" hangingPunct="0">
              <a:defRPr sz="2000">
                <a:solidFill>
                  <a:srgbClr val="342B94"/>
                </a:solidFill>
                <a:latin typeface="Tahoma" charset="0"/>
                <a:ea typeface="MS PGothic" charset="0"/>
                <a:cs typeface="MS PGothic" charset="0"/>
              </a:defRPr>
            </a:lvl5pPr>
            <a:lvl6pPr marL="25146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6pPr>
            <a:lvl7pPr marL="29718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7pPr>
            <a:lvl8pPr marL="34290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8pPr>
            <a:lvl9pPr marL="3886200" indent="-228600" defTabSz="796925" eaLnBrk="0" fontAlgn="base" hangingPunct="0">
              <a:spcBef>
                <a:spcPct val="0"/>
              </a:spcBef>
              <a:spcAft>
                <a:spcPct val="0"/>
              </a:spcAft>
              <a:defRPr sz="2000">
                <a:solidFill>
                  <a:srgbClr val="342B94"/>
                </a:solidFill>
                <a:latin typeface="Tahoma" charset="0"/>
                <a:ea typeface="MS PGothic" charset="0"/>
                <a:cs typeface="MS PGothic" charset="0"/>
              </a:defRPr>
            </a:lvl9pPr>
          </a:lstStyle>
          <a:p>
            <a:pPr algn="ctr"/>
            <a:fld id="{31A72721-51F3-0B4A-B3A5-AD7B941CAEC1}" type="slidenum">
              <a:rPr lang="pt-BR" sz="800" i="1">
                <a:solidFill>
                  <a:schemeClr val="tx1"/>
                </a:solidFill>
                <a:latin typeface="Arial Black" charset="0"/>
              </a:rPr>
              <a:pPr algn="ctr"/>
              <a:t>3</a:t>
            </a:fld>
            <a:endParaRPr lang="pt-BR" sz="1100" i="1" dirty="0">
              <a:solidFill>
                <a:schemeClr val="tx1"/>
              </a:solidFill>
              <a:latin typeface="Times New Roman" charset="0"/>
            </a:endParaRPr>
          </a:p>
        </p:txBody>
      </p:sp>
      <p:sp>
        <p:nvSpPr>
          <p:cNvPr id="21506" name="Rectangle 2"/>
          <p:cNvSpPr>
            <a:spLocks noGrp="1" noRot="1" noChangeAspect="1" noChangeArrowheads="1" noTextEdit="1"/>
          </p:cNvSpPr>
          <p:nvPr>
            <p:ph type="sldImg"/>
          </p:nvPr>
        </p:nvSpPr>
        <p:spPr>
          <a:xfrm>
            <a:off x="685800" y="458788"/>
            <a:ext cx="5486400" cy="3086100"/>
          </a:xfrm>
          <a:ln cap="flat"/>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z="1300" b="1" dirty="0">
              <a:latin typeface="Franklin Gothic Book" charset="0"/>
              <a:ea typeface="MS PGothic" charset="0"/>
            </a:endParaRPr>
          </a:p>
        </p:txBody>
      </p:sp>
    </p:spTree>
    <p:extLst>
      <p:ext uri="{BB962C8B-B14F-4D97-AF65-F5344CB8AC3E}">
        <p14:creationId xmlns:p14="http://schemas.microsoft.com/office/powerpoint/2010/main" val="302533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1143000"/>
            <a:ext cx="5499100" cy="3094038"/>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fld id="{098AFB08-6DB6-7248-94D0-5CCF44FB5816}" type="slidenum">
              <a:rPr lang="pt-BR" smtClean="0"/>
              <a:t>4</a:t>
            </a:fld>
            <a:endParaRPr lang="pt-BR"/>
          </a:p>
        </p:txBody>
      </p:sp>
    </p:spTree>
    <p:extLst>
      <p:ext uri="{BB962C8B-B14F-4D97-AF65-F5344CB8AC3E}">
        <p14:creationId xmlns:p14="http://schemas.microsoft.com/office/powerpoint/2010/main" val="7393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9295B1BE-DD83-4CF5-8956-32969C431684}" type="slidenum">
              <a:rPr lang="pt-BR" sz="800" b="0" i="1" strike="noStrike" spc="-1">
                <a:solidFill>
                  <a:srgbClr val="000000"/>
                </a:solidFill>
                <a:latin typeface="Arial Black"/>
                <a:ea typeface="MS PGothic"/>
              </a:rPr>
              <a:t>7</a:t>
            </a:fld>
            <a:endParaRPr lang="pt-BR" sz="800" b="0" strike="noStrike" spc="-1">
              <a:latin typeface="Arial"/>
            </a:endParaRPr>
          </a:p>
        </p:txBody>
      </p:sp>
      <p:sp>
        <p:nvSpPr>
          <p:cNvPr id="1362" name="PlaceHolder 2"/>
          <p:cNvSpPr>
            <a:spLocks noGrp="1" noRot="1" noChangeAspect="1"/>
          </p:cNvSpPr>
          <p:nvPr>
            <p:ph type="sldImg"/>
          </p:nvPr>
        </p:nvSpPr>
        <p:spPr>
          <a:xfrm>
            <a:off x="157163" y="776288"/>
            <a:ext cx="6797675" cy="3824287"/>
          </a:xfrm>
          <a:prstGeom prst="rect">
            <a:avLst/>
          </a:prstGeom>
        </p:spPr>
      </p:sp>
      <p:sp>
        <p:nvSpPr>
          <p:cNvPr id="1363"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CBC43825-E72C-4D9E-B486-2CFA9900ADB4}" type="slidenum">
              <a:rPr lang="pt-BR" sz="800" b="0" i="1" strike="noStrike" spc="-1">
                <a:solidFill>
                  <a:srgbClr val="000000"/>
                </a:solidFill>
                <a:latin typeface="Arial Black"/>
                <a:ea typeface="MS PGothic"/>
              </a:rPr>
              <a:t>8</a:t>
            </a:fld>
            <a:endParaRPr lang="pt-BR" sz="800" b="0" strike="noStrike" spc="-1">
              <a:latin typeface="Arial"/>
            </a:endParaRPr>
          </a:p>
        </p:txBody>
      </p:sp>
      <p:sp>
        <p:nvSpPr>
          <p:cNvPr id="1356" name="PlaceHolder 2"/>
          <p:cNvSpPr>
            <a:spLocks noGrp="1" noRot="1" noChangeAspect="1"/>
          </p:cNvSpPr>
          <p:nvPr>
            <p:ph type="sldImg"/>
          </p:nvPr>
        </p:nvSpPr>
        <p:spPr>
          <a:xfrm>
            <a:off x="157163" y="776288"/>
            <a:ext cx="6797675" cy="3824287"/>
          </a:xfrm>
          <a:prstGeom prst="rect">
            <a:avLst/>
          </a:prstGeom>
        </p:spPr>
      </p:sp>
      <p:sp>
        <p:nvSpPr>
          <p:cNvPr id="1357"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BF24F02F-0045-44AF-9ED3-703772132E5F}" type="slidenum">
              <a:rPr lang="pt-BR" sz="800" b="0" i="1" strike="noStrike" spc="-1">
                <a:solidFill>
                  <a:srgbClr val="000000"/>
                </a:solidFill>
                <a:latin typeface="Arial Black"/>
                <a:ea typeface="MS PGothic"/>
              </a:rPr>
              <a:t>9</a:t>
            </a:fld>
            <a:endParaRPr lang="pt-BR" sz="800" b="0" strike="noStrike" spc="-1">
              <a:latin typeface="Arial"/>
            </a:endParaRPr>
          </a:p>
        </p:txBody>
      </p:sp>
      <p:sp>
        <p:nvSpPr>
          <p:cNvPr id="1365" name="PlaceHolder 2"/>
          <p:cNvSpPr>
            <a:spLocks noGrp="1" noRot="1" noChangeAspect="1"/>
          </p:cNvSpPr>
          <p:nvPr>
            <p:ph type="sldImg"/>
          </p:nvPr>
        </p:nvSpPr>
        <p:spPr>
          <a:xfrm>
            <a:off x="157163" y="776288"/>
            <a:ext cx="6797675" cy="3824287"/>
          </a:xfrm>
          <a:prstGeom prst="rect">
            <a:avLst/>
          </a:prstGeom>
        </p:spPr>
      </p:sp>
      <p:sp>
        <p:nvSpPr>
          <p:cNvPr id="1366"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B1C229C1-04F0-4CDD-948B-E119A32F34E0}" type="slidenum">
              <a:rPr lang="pt-BR" sz="800" b="0" i="1" strike="noStrike" spc="-1">
                <a:solidFill>
                  <a:srgbClr val="000000"/>
                </a:solidFill>
                <a:latin typeface="Arial Black"/>
                <a:ea typeface="MS PGothic"/>
              </a:rPr>
              <a:t>10</a:t>
            </a:fld>
            <a:endParaRPr lang="pt-BR" sz="800" b="0" strike="noStrike" spc="-1">
              <a:latin typeface="Arial"/>
            </a:endParaRPr>
          </a:p>
        </p:txBody>
      </p:sp>
      <p:sp>
        <p:nvSpPr>
          <p:cNvPr id="1368" name="PlaceHolder 2"/>
          <p:cNvSpPr>
            <a:spLocks noGrp="1" noRot="1" noChangeAspect="1"/>
          </p:cNvSpPr>
          <p:nvPr>
            <p:ph type="sldImg"/>
          </p:nvPr>
        </p:nvSpPr>
        <p:spPr>
          <a:xfrm>
            <a:off x="157163" y="776288"/>
            <a:ext cx="6797675" cy="3824287"/>
          </a:xfrm>
          <a:prstGeom prst="rect">
            <a:avLst/>
          </a:prstGeom>
        </p:spPr>
      </p:sp>
      <p:sp>
        <p:nvSpPr>
          <p:cNvPr id="1369"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r>
              <a:rPr lang="pt-BR" sz="2000" b="0" strike="noStrike" spc="-1" dirty="0">
                <a:solidFill>
                  <a:srgbClr val="000000"/>
                </a:solidFill>
                <a:latin typeface="Arial"/>
              </a:rPr>
              <a:t>.</a:t>
            </a:r>
            <a:endParaRPr lang="pt-BR" sz="2000" b="0" strike="noStrike" spc="-1" dirty="0">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 name="CustomShape 1"/>
          <p:cNvSpPr/>
          <p:nvPr/>
        </p:nvSpPr>
        <p:spPr>
          <a:xfrm>
            <a:off x="0" y="9723458"/>
            <a:ext cx="7103713" cy="189956"/>
          </a:xfrm>
          <a:prstGeom prst="rect">
            <a:avLst/>
          </a:prstGeom>
          <a:noFill/>
          <a:ln w="9360">
            <a:noFill/>
          </a:ln>
        </p:spPr>
        <p:style>
          <a:lnRef idx="0">
            <a:scrgbClr r="0" g="0" b="0"/>
          </a:lnRef>
          <a:fillRef idx="0">
            <a:scrgbClr r="0" g="0" b="0"/>
          </a:fillRef>
          <a:effectRef idx="0">
            <a:scrgbClr r="0" g="0" b="0"/>
          </a:effectRef>
          <a:fontRef idx="minor"/>
        </p:style>
        <p:txBody>
          <a:bodyPr lIns="20520" tIns="0" rIns="20520" bIns="0" anchor="b">
            <a:noAutofit/>
          </a:bodyPr>
          <a:lstStyle/>
          <a:p>
            <a:pPr algn="ctr">
              <a:lnSpc>
                <a:spcPct val="100000"/>
              </a:lnSpc>
            </a:pPr>
            <a:fld id="{20D14A88-370B-4A4C-AED5-489EB3F9ED85}" type="slidenum">
              <a:rPr lang="pt-BR" sz="800" b="0" i="1" strike="noStrike" spc="-1">
                <a:solidFill>
                  <a:srgbClr val="000000"/>
                </a:solidFill>
                <a:latin typeface="Arial Black"/>
                <a:ea typeface="MS PGothic"/>
              </a:rPr>
              <a:t>11</a:t>
            </a:fld>
            <a:endParaRPr lang="pt-BR" sz="800" b="0" strike="noStrike" spc="-1">
              <a:latin typeface="Arial"/>
            </a:endParaRPr>
          </a:p>
        </p:txBody>
      </p:sp>
      <p:sp>
        <p:nvSpPr>
          <p:cNvPr id="1371" name="PlaceHolder 2"/>
          <p:cNvSpPr>
            <a:spLocks noGrp="1" noRot="1" noChangeAspect="1"/>
          </p:cNvSpPr>
          <p:nvPr>
            <p:ph type="sldImg"/>
          </p:nvPr>
        </p:nvSpPr>
        <p:spPr>
          <a:xfrm>
            <a:off x="157163" y="776288"/>
            <a:ext cx="6797675" cy="3824287"/>
          </a:xfrm>
          <a:prstGeom prst="rect">
            <a:avLst/>
          </a:prstGeom>
        </p:spPr>
      </p:sp>
      <p:sp>
        <p:nvSpPr>
          <p:cNvPr id="1372" name="PlaceHolder 3"/>
          <p:cNvSpPr>
            <a:spLocks noGrp="1"/>
          </p:cNvSpPr>
          <p:nvPr>
            <p:ph type="body"/>
          </p:nvPr>
        </p:nvSpPr>
        <p:spPr>
          <a:xfrm>
            <a:off x="721244" y="4705543"/>
            <a:ext cx="5640598" cy="4984529"/>
          </a:xfrm>
          <a:prstGeom prst="rect">
            <a:avLst/>
          </a:prstGeom>
        </p:spPr>
        <p:txBody>
          <a:bodyPr lIns="99720" tIns="50040" rIns="99720" bIns="50040">
            <a:noAutofit/>
          </a:bodyPr>
          <a:lstStyle/>
          <a:p>
            <a:pPr marL="216000" indent="-216000">
              <a:lnSpc>
                <a:spcPct val="100000"/>
              </a:lnSpc>
            </a:pPr>
            <a:endParaRPr lang="pt-BR" sz="2000" b="0" strike="noStrike" spc="-1"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784E300D-E2E3-44CC-B26A-1D3885D1B15A}" type="datetime1">
              <a:rPr lang="pt-BR" smtClean="0"/>
              <a:t>22/12/2020</a:t>
            </a:fld>
            <a:endParaRPr lang="pt-BR"/>
          </a:p>
        </p:txBody>
      </p:sp>
      <p:sp>
        <p:nvSpPr>
          <p:cNvPr id="5" name="Footer Placeholder 4"/>
          <p:cNvSpPr>
            <a:spLocks noGrp="1"/>
          </p:cNvSpPr>
          <p:nvPr>
            <p:ph type="ftr" sz="quarter" idx="11"/>
          </p:nvPr>
        </p:nvSpPr>
        <p:spPr/>
        <p:txBody>
          <a:bodyPr/>
          <a:lstStyle/>
          <a:p>
            <a:r>
              <a:rPr lang="es-ES"/>
              <a:t>© FATTO Consultoría y Sistemas – www.fattocs.com</a:t>
            </a:r>
            <a:endParaRPr lang="pt-BR"/>
          </a:p>
        </p:txBody>
      </p:sp>
      <p:sp>
        <p:nvSpPr>
          <p:cNvPr id="6" name="Slide Number Placeholder 5"/>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43191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78F2CA42-DFD5-417B-B469-A359CF97E13D}" type="datetime1">
              <a:rPr lang="pt-BR" smtClean="0"/>
              <a:t>22/12/2020</a:t>
            </a:fld>
            <a:endParaRPr lang="pt-BR"/>
          </a:p>
        </p:txBody>
      </p:sp>
      <p:sp>
        <p:nvSpPr>
          <p:cNvPr id="5" name="Footer Placeholder 4"/>
          <p:cNvSpPr>
            <a:spLocks noGrp="1"/>
          </p:cNvSpPr>
          <p:nvPr>
            <p:ph type="ftr" sz="quarter" idx="11"/>
          </p:nvPr>
        </p:nvSpPr>
        <p:spPr/>
        <p:txBody>
          <a:bodyPr/>
          <a:lstStyle/>
          <a:p>
            <a:r>
              <a:rPr lang="es-ES"/>
              <a:t>© FATTO Consultoría y Sistemas – www.fattocs.com</a:t>
            </a:r>
            <a:endParaRPr lang="pt-BR"/>
          </a:p>
        </p:txBody>
      </p:sp>
      <p:sp>
        <p:nvSpPr>
          <p:cNvPr id="6" name="Slide Number Placeholder 5"/>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200483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6F8F96D6-19D9-4E2A-848C-68B9A63060AB}" type="datetime1">
              <a:rPr lang="pt-BR" smtClean="0"/>
              <a:t>22/12/2020</a:t>
            </a:fld>
            <a:endParaRPr lang="pt-BR"/>
          </a:p>
        </p:txBody>
      </p:sp>
      <p:sp>
        <p:nvSpPr>
          <p:cNvPr id="5" name="Footer Placeholder 4"/>
          <p:cNvSpPr>
            <a:spLocks noGrp="1"/>
          </p:cNvSpPr>
          <p:nvPr>
            <p:ph type="ftr" sz="quarter" idx="11"/>
          </p:nvPr>
        </p:nvSpPr>
        <p:spPr/>
        <p:txBody>
          <a:bodyPr/>
          <a:lstStyle/>
          <a:p>
            <a:r>
              <a:rPr lang="es-ES"/>
              <a:t>© FATTO Consultoría y Sistemas – www.fattocs.com</a:t>
            </a:r>
            <a:endParaRPr lang="pt-BR"/>
          </a:p>
        </p:txBody>
      </p:sp>
      <p:sp>
        <p:nvSpPr>
          <p:cNvPr id="6" name="Slide Number Placeholder 5"/>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1222633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hasCustomPrompt="1"/>
          </p:nvPr>
        </p:nvSpPr>
        <p:spPr>
          <a:xfrm>
            <a:off x="0" y="1008000"/>
            <a:ext cx="11893103" cy="5589352"/>
          </a:xfrm>
        </p:spPr>
        <p:txBody>
          <a:bodyPr/>
          <a:lstStyle>
            <a:lvl1pPr>
              <a:defRPr>
                <a:latin typeface="Gadugi" panose="020B0502040204020203" pitchFamily="34" charset="0"/>
              </a:defRPr>
            </a:lvl1pPr>
            <a:lvl2pPr>
              <a:defRPr>
                <a:latin typeface="Gadugi" panose="020B0502040204020203" pitchFamily="34" charset="0"/>
              </a:defRPr>
            </a:lvl2pPr>
            <a:lvl3pPr>
              <a:defRPr>
                <a:latin typeface="Gadugi" panose="020B0502040204020203" pitchFamily="34" charset="0"/>
              </a:defRPr>
            </a:lvl3pPr>
            <a:lvl4pPr>
              <a:defRPr>
                <a:latin typeface="Gadugi" panose="020B0502040204020203" pitchFamily="34" charset="0"/>
              </a:defRPr>
            </a:lvl4pPr>
            <a:lvl5pPr>
              <a:defRPr>
                <a:latin typeface="Gadugi" panose="020B0502040204020203" pitchFamily="34" charset="0"/>
              </a:defRPr>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Rectangle 24"/>
          <p:cNvSpPr>
            <a:spLocks noGrp="1" noChangeArrowheads="1"/>
          </p:cNvSpPr>
          <p:nvPr>
            <p:ph type="title"/>
          </p:nvPr>
        </p:nvSpPr>
        <p:spPr bwMode="auto">
          <a:xfrm>
            <a:off x="0" y="0"/>
            <a:ext cx="10190769" cy="900000"/>
          </a:xfrm>
          <a:prstGeom prst="rect">
            <a:avLst/>
          </a:prstGeom>
          <a:noFill/>
          <a:ln w="9525">
            <a:noFill/>
            <a:miter lim="800000"/>
            <a:headEnd/>
            <a:tailEnd/>
          </a:ln>
        </p:spPr>
        <p:txBody>
          <a:bodyPr anchor="ctr"/>
          <a:lstStyle/>
          <a:p>
            <a:pPr lvl="0"/>
            <a:r>
              <a:rPr lang="en-US" dirty="0" err="1"/>
              <a:t>Título</a:t>
            </a:r>
            <a:endParaRPr lang="en-US" dirty="0"/>
          </a:p>
        </p:txBody>
      </p:sp>
      <p:sp>
        <p:nvSpPr>
          <p:cNvPr id="4" name="Rectangle 25"/>
          <p:cNvSpPr>
            <a:spLocks noGrp="1" noChangeArrowheads="1"/>
          </p:cNvSpPr>
          <p:nvPr>
            <p:ph type="sldNum" sz="quarter" idx="10"/>
          </p:nvPr>
        </p:nvSpPr>
        <p:spPr>
          <a:xfrm>
            <a:off x="11238523" y="6626225"/>
            <a:ext cx="953477" cy="217488"/>
          </a:xfrm>
        </p:spPr>
        <p:txBody>
          <a:bodyPr/>
          <a:lstStyle>
            <a:lvl1pPr>
              <a:defRPr/>
            </a:lvl1pPr>
          </a:lstStyle>
          <a:p>
            <a:pPr>
              <a:defRPr/>
            </a:pPr>
            <a:fld id="{0E60074F-BAC4-1B44-9C1F-2499F07ACFE8}" type="slidenum">
              <a:rPr lang="pt-BR"/>
              <a:pPr>
                <a:defRPr/>
              </a:pPr>
              <a:t>‹nº›</a:t>
            </a:fld>
            <a:endParaRPr lang="pt-BR"/>
          </a:p>
        </p:txBody>
      </p:sp>
      <p:sp>
        <p:nvSpPr>
          <p:cNvPr id="2" name="Espaço Reservado para Data 1">
            <a:extLst>
              <a:ext uri="{FF2B5EF4-FFF2-40B4-BE49-F238E27FC236}">
                <a16:creationId xmlns:a16="http://schemas.microsoft.com/office/drawing/2014/main" id="{D8718519-5ACE-495B-8DB0-B042F8411D7A}"/>
              </a:ext>
            </a:extLst>
          </p:cNvPr>
          <p:cNvSpPr>
            <a:spLocks noGrp="1"/>
          </p:cNvSpPr>
          <p:nvPr>
            <p:ph type="dt" sz="half" idx="11"/>
          </p:nvPr>
        </p:nvSpPr>
        <p:spPr/>
        <p:txBody>
          <a:bodyPr/>
          <a:lstStyle/>
          <a:p>
            <a:fld id="{9E67ABFB-A382-4230-9C77-5BA07146A910}" type="datetime1">
              <a:rPr lang="pt-BR" smtClean="0"/>
              <a:t>22/12/2020</a:t>
            </a:fld>
            <a:endParaRPr lang="pt-BR" dirty="0"/>
          </a:p>
        </p:txBody>
      </p:sp>
      <p:sp>
        <p:nvSpPr>
          <p:cNvPr id="6" name="Espaço Reservado para Rodapé 5">
            <a:extLst>
              <a:ext uri="{FF2B5EF4-FFF2-40B4-BE49-F238E27FC236}">
                <a16:creationId xmlns:a16="http://schemas.microsoft.com/office/drawing/2014/main" id="{1413E44C-3F22-42DB-970D-AB161A116F93}"/>
              </a:ext>
            </a:extLst>
          </p:cNvPr>
          <p:cNvSpPr>
            <a:spLocks noGrp="1"/>
          </p:cNvSpPr>
          <p:nvPr>
            <p:ph type="ftr" sz="quarter" idx="12"/>
          </p:nvPr>
        </p:nvSpPr>
        <p:spPr/>
        <p:txBody>
          <a:bodyPr/>
          <a:lstStyle/>
          <a:p>
            <a:r>
              <a:rPr lang="es-ES"/>
              <a:t>© FATTO Consultoría y Sistemas – www.fattocs.com</a:t>
            </a:r>
            <a:endParaRPr lang="pt-BR" dirty="0"/>
          </a:p>
        </p:txBody>
      </p:sp>
    </p:spTree>
    <p:extLst>
      <p:ext uri="{BB962C8B-B14F-4D97-AF65-F5344CB8AC3E}">
        <p14:creationId xmlns:p14="http://schemas.microsoft.com/office/powerpoint/2010/main" val="129685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11" name="Retângulo 10"/>
          <p:cNvSpPr/>
          <p:nvPr userDrawn="1"/>
        </p:nvSpPr>
        <p:spPr>
          <a:xfrm>
            <a:off x="2" y="0"/>
            <a:ext cx="12192000" cy="58738"/>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2000" dirty="0"/>
          </a:p>
        </p:txBody>
      </p:sp>
      <p:sp>
        <p:nvSpPr>
          <p:cNvPr id="12" name="Espaço Reservado para Data 3"/>
          <p:cNvSpPr>
            <a:spLocks noGrp="1"/>
          </p:cNvSpPr>
          <p:nvPr>
            <p:ph type="dt" sz="half" idx="2"/>
          </p:nvPr>
        </p:nvSpPr>
        <p:spPr>
          <a:xfrm>
            <a:off x="2" y="6478593"/>
            <a:ext cx="619125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100">
                <a:solidFill>
                  <a:schemeClr val="bg1">
                    <a:lumMod val="50000"/>
                  </a:schemeClr>
                </a:solidFill>
                <a:latin typeface="Helvetica Neue"/>
                <a:cs typeface="+mn-cs"/>
              </a:defRPr>
            </a:lvl1pPr>
          </a:lstStyle>
          <a:p>
            <a:pPr>
              <a:defRPr/>
            </a:pPr>
            <a:fld id="{5B9055A7-4282-4991-B6DB-848A6564EC08}" type="datetime1">
              <a:rPr lang="pt-BR" smtClean="0"/>
              <a:t>22/12/2020</a:t>
            </a:fld>
            <a:endParaRPr lang="pt-BR" dirty="0"/>
          </a:p>
        </p:txBody>
      </p:sp>
      <p:sp>
        <p:nvSpPr>
          <p:cNvPr id="13" name="Espaço Reservado para Número de Slide 5"/>
          <p:cNvSpPr>
            <a:spLocks noGrp="1"/>
          </p:cNvSpPr>
          <p:nvPr>
            <p:ph type="sldNum" sz="quarter" idx="4"/>
          </p:nvPr>
        </p:nvSpPr>
        <p:spPr>
          <a:xfrm>
            <a:off x="9347201" y="6489705"/>
            <a:ext cx="28448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tint val="75000"/>
                  </a:schemeClr>
                </a:solidFill>
                <a:latin typeface="Helvetica Neue"/>
                <a:cs typeface="+mn-cs"/>
              </a:defRPr>
            </a:lvl1pPr>
          </a:lstStyle>
          <a:p>
            <a:pPr>
              <a:defRPr/>
            </a:pPr>
            <a:fld id="{5E894711-B047-4FE2-93FD-36D6887411CC}" type="slidenum">
              <a:rPr lang="pt-BR"/>
              <a:pPr>
                <a:defRPr/>
              </a:pPr>
              <a:t>‹nº›</a:t>
            </a:fld>
            <a:endParaRPr lang="pt-BR" dirty="0"/>
          </a:p>
        </p:txBody>
      </p:sp>
      <p:sp>
        <p:nvSpPr>
          <p:cNvPr id="2" name="Espaço Reservado para Rodapé 1">
            <a:extLst>
              <a:ext uri="{FF2B5EF4-FFF2-40B4-BE49-F238E27FC236}">
                <a16:creationId xmlns:a16="http://schemas.microsoft.com/office/drawing/2014/main" id="{6FBDFC9E-7568-4DE8-89AB-B4AAC5709766}"/>
              </a:ext>
            </a:extLst>
          </p:cNvPr>
          <p:cNvSpPr>
            <a:spLocks noGrp="1"/>
          </p:cNvSpPr>
          <p:nvPr>
            <p:ph type="ftr" sz="quarter" idx="10"/>
          </p:nvPr>
        </p:nvSpPr>
        <p:spPr/>
        <p:txBody>
          <a:bodyPr/>
          <a:lstStyle/>
          <a:p>
            <a:r>
              <a:rPr lang="es-ES"/>
              <a:t>© FATTO Consultoría y Sistemas – www.fattocs.com</a:t>
            </a:r>
            <a:endParaRPr lang="pt-BR" dirty="0"/>
          </a:p>
        </p:txBody>
      </p:sp>
    </p:spTree>
    <p:extLst>
      <p:ext uri="{BB962C8B-B14F-4D97-AF65-F5344CB8AC3E}">
        <p14:creationId xmlns:p14="http://schemas.microsoft.com/office/powerpoint/2010/main" val="251433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B1B030-CC4B-459F-B91F-E7D75F92D7A6}"/>
              </a:ext>
            </a:extLst>
          </p:cNvPr>
          <p:cNvSpPr>
            <a:spLocks noGrp="1"/>
          </p:cNvSpPr>
          <p:nvPr>
            <p:ph type="title"/>
          </p:nvPr>
        </p:nvSpPr>
        <p:spPr>
          <a:xfrm>
            <a:off x="0" y="1"/>
            <a:ext cx="10364852" cy="950976"/>
          </a:xfrm>
        </p:spPr>
        <p:txBody>
          <a:bodyPr/>
          <a:lstStyle/>
          <a:p>
            <a:r>
              <a:rPr lang="en-US"/>
              <a:t>Click to edit Master title style</a:t>
            </a:r>
            <a:endParaRPr lang="pt-BR"/>
          </a:p>
        </p:txBody>
      </p:sp>
      <p:sp>
        <p:nvSpPr>
          <p:cNvPr id="5" name="Content Placeholder 2">
            <a:extLst>
              <a:ext uri="{FF2B5EF4-FFF2-40B4-BE49-F238E27FC236}">
                <a16:creationId xmlns:a16="http://schemas.microsoft.com/office/drawing/2014/main" id="{D91107AB-BDA9-447A-8932-7E665DCAC34A}"/>
              </a:ext>
            </a:extLst>
          </p:cNvPr>
          <p:cNvSpPr>
            <a:spLocks noGrp="1"/>
          </p:cNvSpPr>
          <p:nvPr>
            <p:ph idx="1"/>
          </p:nvPr>
        </p:nvSpPr>
        <p:spPr>
          <a:xfrm>
            <a:off x="0" y="950976"/>
            <a:ext cx="12192000" cy="5541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Date Placeholder 3">
            <a:extLst>
              <a:ext uri="{FF2B5EF4-FFF2-40B4-BE49-F238E27FC236}">
                <a16:creationId xmlns:a16="http://schemas.microsoft.com/office/drawing/2014/main" id="{A5B5D8C3-65A9-4B04-9BF7-7A8678B029B7}"/>
              </a:ext>
            </a:extLst>
          </p:cNvPr>
          <p:cNvSpPr>
            <a:spLocks noGrp="1"/>
          </p:cNvSpPr>
          <p:nvPr>
            <p:ph type="dt" sz="half" idx="2"/>
          </p:nvPr>
        </p:nvSpPr>
        <p:spPr>
          <a:xfrm>
            <a:off x="0" y="6492875"/>
            <a:ext cx="38526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BR"/>
              <a:t>(C) FATTO Consultoria e Sistemas</a:t>
            </a:r>
            <a:endParaRPr lang="pt-BR" dirty="0"/>
          </a:p>
        </p:txBody>
      </p:sp>
      <p:sp>
        <p:nvSpPr>
          <p:cNvPr id="7" name="Footer Placeholder 4">
            <a:extLst>
              <a:ext uri="{FF2B5EF4-FFF2-40B4-BE49-F238E27FC236}">
                <a16:creationId xmlns:a16="http://schemas.microsoft.com/office/drawing/2014/main" id="{6317942B-B411-43F6-A188-C2A7D91DB40A}"/>
              </a:ext>
            </a:extLst>
          </p:cNvPr>
          <p:cNvSpPr>
            <a:spLocks noGrp="1"/>
          </p:cNvSpPr>
          <p:nvPr>
            <p:ph type="ftr" sz="quarter" idx="3"/>
          </p:nvPr>
        </p:nvSpPr>
        <p:spPr>
          <a:xfrm>
            <a:off x="4593336"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8" name="Slide Number Placeholder 5">
            <a:extLst>
              <a:ext uri="{FF2B5EF4-FFF2-40B4-BE49-F238E27FC236}">
                <a16:creationId xmlns:a16="http://schemas.microsoft.com/office/drawing/2014/main" id="{F8101843-1665-4ABE-83E5-C5D8EA2D0BCB}"/>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08303-E7EF-7F40-80EA-8B58AAEDD090}" type="slidenum">
              <a:rPr lang="pt-BR" smtClean="0"/>
              <a:t>‹nº›</a:t>
            </a:fld>
            <a:endParaRPr lang="pt-BR"/>
          </a:p>
        </p:txBody>
      </p:sp>
    </p:spTree>
    <p:extLst>
      <p:ext uri="{BB962C8B-B14F-4D97-AF65-F5344CB8AC3E}">
        <p14:creationId xmlns:p14="http://schemas.microsoft.com/office/powerpoint/2010/main" val="414043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3"/>
          <p:cNvSpPr>
            <a:spLocks noGrp="1"/>
          </p:cNvSpPr>
          <p:nvPr>
            <p:ph type="dt" sz="half" idx="2"/>
          </p:nvPr>
        </p:nvSpPr>
        <p:spPr>
          <a:xfrm>
            <a:off x="0" y="6492875"/>
            <a:ext cx="38526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FECCD-3578-4ED7-B812-083EBB560707}" type="datetime1">
              <a:rPr lang="pt-BR" smtClean="0"/>
              <a:t>22/12/2020</a:t>
            </a:fld>
            <a:endParaRPr lang="pt-BR" dirty="0"/>
          </a:p>
        </p:txBody>
      </p:sp>
      <p:sp>
        <p:nvSpPr>
          <p:cNvPr id="8" name="Footer Placeholder 4"/>
          <p:cNvSpPr>
            <a:spLocks noGrp="1"/>
          </p:cNvSpPr>
          <p:nvPr>
            <p:ph type="ftr" sz="quarter" idx="3"/>
          </p:nvPr>
        </p:nvSpPr>
        <p:spPr>
          <a:xfrm>
            <a:off x="4593336"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 FATTO Consultoría y Sistemas – www.fattocs.com</a:t>
            </a:r>
            <a:endParaRPr lang="pt-BR" dirty="0"/>
          </a:p>
        </p:txBody>
      </p:sp>
      <p:sp>
        <p:nvSpPr>
          <p:cNvPr id="9"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08303-E7EF-7F40-80EA-8B58AAEDD090}" type="slidenum">
              <a:rPr lang="pt-BR" smtClean="0"/>
              <a:t>‹nº›</a:t>
            </a:fld>
            <a:endParaRPr lang="pt-BR"/>
          </a:p>
        </p:txBody>
      </p:sp>
    </p:spTree>
    <p:extLst>
      <p:ext uri="{BB962C8B-B14F-4D97-AF65-F5344CB8AC3E}">
        <p14:creationId xmlns:p14="http://schemas.microsoft.com/office/powerpoint/2010/main" val="63164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C51F72-9121-4822-BC44-B7BAE22F4135}" type="datetime1">
              <a:rPr lang="pt-BR" smtClean="0"/>
              <a:t>22/12/2020</a:t>
            </a:fld>
            <a:endParaRPr lang="pt-BR"/>
          </a:p>
        </p:txBody>
      </p:sp>
      <p:sp>
        <p:nvSpPr>
          <p:cNvPr id="5" name="Footer Placeholder 4"/>
          <p:cNvSpPr>
            <a:spLocks noGrp="1"/>
          </p:cNvSpPr>
          <p:nvPr>
            <p:ph type="ftr" sz="quarter" idx="11"/>
          </p:nvPr>
        </p:nvSpPr>
        <p:spPr/>
        <p:txBody>
          <a:bodyPr/>
          <a:lstStyle/>
          <a:p>
            <a:r>
              <a:rPr lang="es-ES"/>
              <a:t>© FATTO Consultoría y Sistemas – www.fattocs.com</a:t>
            </a:r>
            <a:endParaRPr lang="pt-BR"/>
          </a:p>
        </p:txBody>
      </p:sp>
      <p:sp>
        <p:nvSpPr>
          <p:cNvPr id="6" name="Slide Number Placeholder 5"/>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110258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7139BF4B-9ECD-4840-A3AC-F57D81BFDE2F}" type="datetime1">
              <a:rPr lang="pt-BR" smtClean="0"/>
              <a:t>22/12/2020</a:t>
            </a:fld>
            <a:endParaRPr lang="pt-BR"/>
          </a:p>
        </p:txBody>
      </p:sp>
      <p:sp>
        <p:nvSpPr>
          <p:cNvPr id="6" name="Footer Placeholder 5"/>
          <p:cNvSpPr>
            <a:spLocks noGrp="1"/>
          </p:cNvSpPr>
          <p:nvPr>
            <p:ph type="ftr" sz="quarter" idx="11"/>
          </p:nvPr>
        </p:nvSpPr>
        <p:spPr/>
        <p:txBody>
          <a:bodyPr/>
          <a:lstStyle/>
          <a:p>
            <a:r>
              <a:rPr lang="es-ES"/>
              <a:t>© FATTO Consultoría y Sistemas – www.fattocs.com</a:t>
            </a:r>
            <a:endParaRPr lang="pt-BR"/>
          </a:p>
        </p:txBody>
      </p:sp>
      <p:sp>
        <p:nvSpPr>
          <p:cNvPr id="7" name="Slide Number Placeholder 6"/>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56535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DA1EA446-8BD4-414B-9A8F-03B88A4B10F5}" type="datetime1">
              <a:rPr lang="pt-BR" smtClean="0"/>
              <a:t>22/12/2020</a:t>
            </a:fld>
            <a:endParaRPr lang="pt-BR"/>
          </a:p>
        </p:txBody>
      </p:sp>
      <p:sp>
        <p:nvSpPr>
          <p:cNvPr id="8" name="Footer Placeholder 7"/>
          <p:cNvSpPr>
            <a:spLocks noGrp="1"/>
          </p:cNvSpPr>
          <p:nvPr>
            <p:ph type="ftr" sz="quarter" idx="11"/>
          </p:nvPr>
        </p:nvSpPr>
        <p:spPr/>
        <p:txBody>
          <a:bodyPr/>
          <a:lstStyle/>
          <a:p>
            <a:r>
              <a:rPr lang="es-ES"/>
              <a:t>© FATTO Consultoría y Sistemas – www.fattocs.com</a:t>
            </a:r>
            <a:endParaRPr lang="pt-BR"/>
          </a:p>
        </p:txBody>
      </p:sp>
      <p:sp>
        <p:nvSpPr>
          <p:cNvPr id="9" name="Slide Number Placeholder 8"/>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142045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DBE6C8D6-FCA1-45CC-8482-D5F89EB3E051}" type="datetime1">
              <a:rPr lang="pt-BR" smtClean="0"/>
              <a:t>22/12/2020</a:t>
            </a:fld>
            <a:endParaRPr lang="pt-BR"/>
          </a:p>
        </p:txBody>
      </p:sp>
      <p:sp>
        <p:nvSpPr>
          <p:cNvPr id="4" name="Footer Placeholder 3"/>
          <p:cNvSpPr>
            <a:spLocks noGrp="1"/>
          </p:cNvSpPr>
          <p:nvPr>
            <p:ph type="ftr" sz="quarter" idx="11"/>
          </p:nvPr>
        </p:nvSpPr>
        <p:spPr/>
        <p:txBody>
          <a:bodyPr/>
          <a:lstStyle/>
          <a:p>
            <a:r>
              <a:rPr lang="es-ES"/>
              <a:t>© FATTO Consultoría y Sistemas – www.fattocs.com</a:t>
            </a:r>
            <a:endParaRPr lang="pt-BR"/>
          </a:p>
        </p:txBody>
      </p:sp>
      <p:sp>
        <p:nvSpPr>
          <p:cNvPr id="5" name="Slide Number Placeholder 4"/>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210803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675A-1C3A-4A10-B124-A47C539CB216}" type="datetime1">
              <a:rPr lang="pt-BR" smtClean="0"/>
              <a:t>22/12/2020</a:t>
            </a:fld>
            <a:endParaRPr lang="pt-BR"/>
          </a:p>
        </p:txBody>
      </p:sp>
      <p:sp>
        <p:nvSpPr>
          <p:cNvPr id="3" name="Footer Placeholder 2"/>
          <p:cNvSpPr>
            <a:spLocks noGrp="1"/>
          </p:cNvSpPr>
          <p:nvPr>
            <p:ph type="ftr" sz="quarter" idx="11"/>
          </p:nvPr>
        </p:nvSpPr>
        <p:spPr/>
        <p:txBody>
          <a:bodyPr/>
          <a:lstStyle/>
          <a:p>
            <a:r>
              <a:rPr lang="es-ES"/>
              <a:t>© FATTO Consultoría y Sistemas – www.fattocs.com</a:t>
            </a:r>
            <a:endParaRPr lang="pt-BR"/>
          </a:p>
        </p:txBody>
      </p:sp>
      <p:sp>
        <p:nvSpPr>
          <p:cNvPr id="4" name="Slide Number Placeholder 3"/>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63866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AEAFDA-0981-42BC-B77A-D33D54A83AC3}" type="datetime1">
              <a:rPr lang="pt-BR" smtClean="0"/>
              <a:t>22/12/2020</a:t>
            </a:fld>
            <a:endParaRPr lang="pt-BR"/>
          </a:p>
        </p:txBody>
      </p:sp>
      <p:sp>
        <p:nvSpPr>
          <p:cNvPr id="6" name="Footer Placeholder 5"/>
          <p:cNvSpPr>
            <a:spLocks noGrp="1"/>
          </p:cNvSpPr>
          <p:nvPr>
            <p:ph type="ftr" sz="quarter" idx="11"/>
          </p:nvPr>
        </p:nvSpPr>
        <p:spPr/>
        <p:txBody>
          <a:bodyPr/>
          <a:lstStyle/>
          <a:p>
            <a:r>
              <a:rPr lang="es-ES"/>
              <a:t>© FATTO Consultoría y Sistemas – www.fattocs.com</a:t>
            </a:r>
            <a:endParaRPr lang="pt-BR"/>
          </a:p>
        </p:txBody>
      </p:sp>
      <p:sp>
        <p:nvSpPr>
          <p:cNvPr id="7" name="Slide Number Placeholder 6"/>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97585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387F8-3178-416E-A7FD-71516017195C}" type="datetime1">
              <a:rPr lang="pt-BR" smtClean="0"/>
              <a:t>22/12/2020</a:t>
            </a:fld>
            <a:endParaRPr lang="pt-BR"/>
          </a:p>
        </p:txBody>
      </p:sp>
      <p:sp>
        <p:nvSpPr>
          <p:cNvPr id="6" name="Footer Placeholder 5"/>
          <p:cNvSpPr>
            <a:spLocks noGrp="1"/>
          </p:cNvSpPr>
          <p:nvPr>
            <p:ph type="ftr" sz="quarter" idx="11"/>
          </p:nvPr>
        </p:nvSpPr>
        <p:spPr/>
        <p:txBody>
          <a:bodyPr/>
          <a:lstStyle/>
          <a:p>
            <a:r>
              <a:rPr lang="es-ES"/>
              <a:t>© FATTO Consultoría y Sistemas – www.fattocs.com</a:t>
            </a:r>
            <a:endParaRPr lang="pt-BR"/>
          </a:p>
        </p:txBody>
      </p:sp>
      <p:sp>
        <p:nvSpPr>
          <p:cNvPr id="7" name="Slide Number Placeholder 6"/>
          <p:cNvSpPr>
            <a:spLocks noGrp="1"/>
          </p:cNvSpPr>
          <p:nvPr>
            <p:ph type="sldNum" sz="quarter" idx="12"/>
          </p:nvPr>
        </p:nvSpPr>
        <p:spPr/>
        <p:txBody>
          <a:bodyPr/>
          <a:lstStyle/>
          <a:p>
            <a:fld id="{A5F08303-E7EF-7F40-80EA-8B58AAEDD090}" type="slidenum">
              <a:rPr lang="pt-BR" smtClean="0"/>
              <a:t>‹nº›</a:t>
            </a:fld>
            <a:endParaRPr lang="pt-BR"/>
          </a:p>
        </p:txBody>
      </p:sp>
    </p:spTree>
    <p:extLst>
      <p:ext uri="{BB962C8B-B14F-4D97-AF65-F5344CB8AC3E}">
        <p14:creationId xmlns:p14="http://schemas.microsoft.com/office/powerpoint/2010/main" val="92647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9247" y="-1"/>
            <a:ext cx="10364852" cy="950976"/>
          </a:xfrm>
          <a:prstGeom prst="rect">
            <a:avLst/>
          </a:prstGeom>
        </p:spPr>
        <p:txBody>
          <a:bodyPr vert="horz" lIns="91440" tIns="45720" rIns="91440" bIns="45720" rtlCol="0" anchor="ctr">
            <a:normAutofit/>
          </a:bodyPr>
          <a:lstStyle/>
          <a:p>
            <a:r>
              <a:rPr lang="en-US" dirty="0"/>
              <a:t>Click to edit Master title style</a:t>
            </a:r>
            <a:endParaRPr lang="pt-BR" dirty="0"/>
          </a:p>
        </p:txBody>
      </p:sp>
      <p:sp>
        <p:nvSpPr>
          <p:cNvPr id="3" name="Text Placeholder 2"/>
          <p:cNvSpPr>
            <a:spLocks noGrp="1"/>
          </p:cNvSpPr>
          <p:nvPr>
            <p:ph type="body" idx="1"/>
          </p:nvPr>
        </p:nvSpPr>
        <p:spPr>
          <a:xfrm>
            <a:off x="0" y="950976"/>
            <a:ext cx="12192000" cy="5541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BR" dirty="0"/>
          </a:p>
        </p:txBody>
      </p:sp>
      <p:sp>
        <p:nvSpPr>
          <p:cNvPr id="4" name="Date Placeholder 3"/>
          <p:cNvSpPr>
            <a:spLocks noGrp="1"/>
          </p:cNvSpPr>
          <p:nvPr>
            <p:ph type="dt" sz="half" idx="2"/>
          </p:nvPr>
        </p:nvSpPr>
        <p:spPr>
          <a:xfrm>
            <a:off x="0" y="6492875"/>
            <a:ext cx="38526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7ABFB-A382-4230-9C77-5BA07146A910}" type="datetime1">
              <a:rPr lang="pt-BR" smtClean="0"/>
              <a:t>22/12/2020</a:t>
            </a:fld>
            <a:endParaRPr lang="pt-BR" dirty="0"/>
          </a:p>
        </p:txBody>
      </p:sp>
      <p:sp>
        <p:nvSpPr>
          <p:cNvPr id="5" name="Footer Placeholder 4"/>
          <p:cNvSpPr>
            <a:spLocks noGrp="1"/>
          </p:cNvSpPr>
          <p:nvPr>
            <p:ph type="ftr" sz="quarter" idx="3"/>
          </p:nvPr>
        </p:nvSpPr>
        <p:spPr>
          <a:xfrm>
            <a:off x="4593336"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 FATTO Consultoría y Sistemas – www.fattocs.com</a:t>
            </a:r>
            <a:endParaRPr lang="pt-BR" dirty="0"/>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08303-E7EF-7F40-80EA-8B58AAEDD090}" type="slidenum">
              <a:rPr lang="pt-BR" smtClean="0"/>
              <a:t>‹nº›</a:t>
            </a:fld>
            <a:endParaRPr lang="pt-BR"/>
          </a:p>
        </p:txBody>
      </p:sp>
      <p:pic>
        <p:nvPicPr>
          <p:cNvPr id="9" name="Imagen 8" descr="Imagen que contiene dibujo&#10;&#10;Descripción generada automáticamente">
            <a:extLst>
              <a:ext uri="{FF2B5EF4-FFF2-40B4-BE49-F238E27FC236}">
                <a16:creationId xmlns:a16="http://schemas.microsoft.com/office/drawing/2014/main" id="{67D4EF33-CE06-4627-AD7B-5C02CCE978A3}"/>
              </a:ext>
            </a:extLst>
          </p:cNvPr>
          <p:cNvPicPr>
            <a:picLocks noChangeAspect="1"/>
          </p:cNvPicPr>
          <p:nvPr userDrawn="1"/>
        </p:nvPicPr>
        <p:blipFill>
          <a:blip r:embed="rId16"/>
          <a:stretch>
            <a:fillRect/>
          </a:stretch>
        </p:blipFill>
        <p:spPr>
          <a:xfrm>
            <a:off x="166687" y="207954"/>
            <a:ext cx="290513" cy="390475"/>
          </a:xfrm>
          <a:prstGeom prst="rect">
            <a:avLst/>
          </a:prstGeom>
        </p:spPr>
      </p:pic>
    </p:spTree>
    <p:extLst>
      <p:ext uri="{BB962C8B-B14F-4D97-AF65-F5344CB8AC3E}">
        <p14:creationId xmlns:p14="http://schemas.microsoft.com/office/powerpoint/2010/main" val="94235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defTabSz="914400" rtl="0" eaLnBrk="1" latinLnBrk="0" hangingPunct="1">
        <a:lnSpc>
          <a:spcPct val="90000"/>
        </a:lnSpc>
        <a:spcBef>
          <a:spcPct val="0"/>
        </a:spcBef>
        <a:buNone/>
        <a:defRPr sz="3200" b="1" i="0" kern="1200">
          <a:solidFill>
            <a:schemeClr val="tx1"/>
          </a:solidFill>
          <a:latin typeface="Arial" charset="0"/>
          <a:ea typeface="Arial" charset="0"/>
          <a:cs typeface="Arial" charset="0"/>
        </a:defRPr>
      </a:lvl1pPr>
    </p:titleStyle>
    <p:bodyStyle>
      <a:lvl1pPr marL="411163" indent="-400050" algn="l" defTabSz="914400" rtl="0" eaLnBrk="1" latinLnBrk="0" hangingPunct="1">
        <a:lnSpc>
          <a:spcPct val="90000"/>
        </a:lnSpc>
        <a:spcBef>
          <a:spcPts val="1000"/>
        </a:spcBef>
        <a:buFont typeface="Wingdings" charset="2"/>
        <a:buChar char="q"/>
        <a:tabLst/>
        <a:defRPr sz="2400" b="0" i="0" kern="1200">
          <a:solidFill>
            <a:schemeClr val="tx1"/>
          </a:solidFill>
          <a:latin typeface="Arial" charset="0"/>
          <a:ea typeface="Arial" charset="0"/>
          <a:cs typeface="Arial" charset="0"/>
        </a:defRPr>
      </a:lvl1pPr>
      <a:lvl2pPr marL="762000" indent="-315913" algn="l" defTabSz="914400" rtl="0" eaLnBrk="1" latinLnBrk="0" hangingPunct="1">
        <a:lnSpc>
          <a:spcPct val="90000"/>
        </a:lnSpc>
        <a:spcBef>
          <a:spcPts val="500"/>
        </a:spcBef>
        <a:buFont typeface="Wingdings" charset="2"/>
        <a:buChar char="§"/>
        <a:tabLst/>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http://www.fattocs.com.br/blog/wp-content/plugins/social-profiles-widget/images/default/Facebook_32x32.png"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http://www.fattocs.com.br/blog/wp-content/plugins/social-profiles-widget/images/default/Twitter_32x32.png" TargetMode="External"/><Relationship Id="rId5" Type="http://schemas.openxmlformats.org/officeDocument/2006/relationships/image" Target="../media/image5.png"/><Relationship Id="rId10" Type="http://schemas.openxmlformats.org/officeDocument/2006/relationships/image" Target="http://www.fattocs.com.br/blog/wp-content/plugins/social-profiles-widget/images/default/Linkedin_32x32.png" TargetMode="External"/><Relationship Id="rId4" Type="http://schemas.openxmlformats.org/officeDocument/2006/relationships/image" Target="http://www.fattocs.com.br/blog/wp-content/plugins/social-profiles-widget/images/default/Youtube_32x32.png"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amzn.to/2w4jMo1" TargetMode="External"/><Relationship Id="rId5" Type="http://schemas.openxmlformats.org/officeDocument/2006/relationships/image" Target="../media/image9.jpeg"/><Relationship Id="rId4" Type="http://schemas.openxmlformats.org/officeDocument/2006/relationships/hyperlink" Target="https://amzn.to/2PPA2x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gilemanifesto.org/iso/es/manifesto.htm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9"/>
          <p:cNvSpPr>
            <a:spLocks/>
          </p:cNvSpPr>
          <p:nvPr/>
        </p:nvSpPr>
        <p:spPr bwMode="gray">
          <a:xfrm>
            <a:off x="-1588" y="-1588"/>
            <a:ext cx="12191999" cy="4940301"/>
          </a:xfrm>
          <a:custGeom>
            <a:avLst/>
            <a:gdLst>
              <a:gd name="T0" fmla="*/ 8 w 5767"/>
              <a:gd name="T1" fmla="*/ 3103 h 3128"/>
              <a:gd name="T2" fmla="*/ 2913 w 5767"/>
              <a:gd name="T3" fmla="*/ 3102 h 3128"/>
              <a:gd name="T4" fmla="*/ 3143 w 5767"/>
              <a:gd name="T5" fmla="*/ 3022 h 3128"/>
              <a:gd name="T6" fmla="*/ 3668 w 5767"/>
              <a:gd name="T7" fmla="*/ 2460 h 3128"/>
              <a:gd name="T8" fmla="*/ 4129 w 5767"/>
              <a:gd name="T9" fmla="*/ 2235 h 3128"/>
              <a:gd name="T10" fmla="*/ 5761 w 5767"/>
              <a:gd name="T11" fmla="*/ 2235 h 3128"/>
              <a:gd name="T12" fmla="*/ 5767 w 5767"/>
              <a:gd name="T13" fmla="*/ 0 h 3128"/>
              <a:gd name="T14" fmla="*/ 0 w 5767"/>
              <a:gd name="T15" fmla="*/ 1 h 3128"/>
              <a:gd name="T16" fmla="*/ 8 w 5767"/>
              <a:gd name="T17" fmla="*/ 3103 h 3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solidFill>
            <a:srgbClr val="C51327">
              <a:alpha val="89999"/>
            </a:srgbClr>
          </a:solidFill>
          <a:ln>
            <a:noFill/>
          </a:ln>
          <a:effectLst/>
        </p:spPr>
        <p:txBody>
          <a:bodyPr/>
          <a:lstStyle/>
          <a:p>
            <a:endParaRPr lang="es-419" dirty="0"/>
          </a:p>
        </p:txBody>
      </p:sp>
      <p:sp>
        <p:nvSpPr>
          <p:cNvPr id="6" name="Freeform 39"/>
          <p:cNvSpPr>
            <a:spLocks/>
          </p:cNvSpPr>
          <p:nvPr/>
        </p:nvSpPr>
        <p:spPr bwMode="gray">
          <a:xfrm>
            <a:off x="1" y="6346826"/>
            <a:ext cx="12192000" cy="511175"/>
          </a:xfrm>
          <a:custGeom>
            <a:avLst/>
            <a:gdLst>
              <a:gd name="T0" fmla="*/ 5745 w 5752"/>
              <a:gd name="T1" fmla="*/ 9 h 444"/>
              <a:gd name="T2" fmla="*/ 2449 w 5752"/>
              <a:gd name="T3" fmla="*/ 8 h 444"/>
              <a:gd name="T4" fmla="*/ 2347 w 5752"/>
              <a:gd name="T5" fmla="*/ 14 h 444"/>
              <a:gd name="T6" fmla="*/ 2174 w 5752"/>
              <a:gd name="T7" fmla="*/ 93 h 444"/>
              <a:gd name="T8" fmla="*/ 2046 w 5752"/>
              <a:gd name="T9" fmla="*/ 127 h 444"/>
              <a:gd name="T10" fmla="*/ 0 w 5752"/>
              <a:gd name="T11" fmla="*/ 119 h 444"/>
              <a:gd name="T12" fmla="*/ 0 w 5752"/>
              <a:gd name="T13" fmla="*/ 444 h 444"/>
              <a:gd name="T14" fmla="*/ 3601 w 5752"/>
              <a:gd name="T15" fmla="*/ 444 h 444"/>
              <a:gd name="T16" fmla="*/ 3672 w 5752"/>
              <a:gd name="T17" fmla="*/ 424 h 444"/>
              <a:gd name="T18" fmla="*/ 3883 w 5752"/>
              <a:gd name="T19" fmla="*/ 331 h 444"/>
              <a:gd name="T20" fmla="*/ 3985 w 5752"/>
              <a:gd name="T21" fmla="*/ 325 h 444"/>
              <a:gd name="T22" fmla="*/ 5752 w 5752"/>
              <a:gd name="T23" fmla="*/ 325 h 444"/>
              <a:gd name="T24" fmla="*/ 5745 w 5752"/>
              <a:gd name="T25" fmla="*/ 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419" dirty="0"/>
          </a:p>
        </p:txBody>
      </p:sp>
      <p:sp>
        <p:nvSpPr>
          <p:cNvPr id="8" name="Freeform 28"/>
          <p:cNvSpPr>
            <a:spLocks/>
          </p:cNvSpPr>
          <p:nvPr/>
        </p:nvSpPr>
        <p:spPr bwMode="gray">
          <a:xfrm>
            <a:off x="-34889" y="88900"/>
            <a:ext cx="12226889" cy="4274593"/>
          </a:xfrm>
          <a:custGeom>
            <a:avLst/>
            <a:gdLst>
              <a:gd name="T0" fmla="*/ 8 w 5767"/>
              <a:gd name="T1" fmla="*/ 2730 h 2730"/>
              <a:gd name="T2" fmla="*/ 3040 w 5767"/>
              <a:gd name="T3" fmla="*/ 2726 h 2730"/>
              <a:gd name="T4" fmla="*/ 3347 w 5767"/>
              <a:gd name="T5" fmla="*/ 2630 h 2730"/>
              <a:gd name="T6" fmla="*/ 3795 w 5767"/>
              <a:gd name="T7" fmla="*/ 2170 h 2730"/>
              <a:gd name="T8" fmla="*/ 4115 w 5767"/>
              <a:gd name="T9" fmla="*/ 2080 h 2730"/>
              <a:gd name="T10" fmla="*/ 5760 w 5767"/>
              <a:gd name="T11" fmla="*/ 2093 h 2730"/>
              <a:gd name="T12" fmla="*/ 5767 w 5767"/>
              <a:gd name="T13" fmla="*/ 0 h 2730"/>
              <a:gd name="T14" fmla="*/ 0 w 5767"/>
              <a:gd name="T15" fmla="*/ 1 h 2730"/>
              <a:gd name="T16" fmla="*/ 8 w 5767"/>
              <a:gd name="T17" fmla="*/ 273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1">
                  <a:gamma/>
                  <a:tint val="0"/>
                  <a:invGamma/>
                </a:schemeClr>
              </a:gs>
              <a:gs pos="100000">
                <a:schemeClr val="bg1">
                  <a:alpha val="89999"/>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419" dirty="0"/>
          </a:p>
        </p:txBody>
      </p:sp>
      <p:sp>
        <p:nvSpPr>
          <p:cNvPr id="15" name="Freeform 37"/>
          <p:cNvSpPr>
            <a:spLocks/>
          </p:cNvSpPr>
          <p:nvPr/>
        </p:nvSpPr>
        <p:spPr bwMode="gray">
          <a:xfrm>
            <a:off x="-3176" y="4575493"/>
            <a:ext cx="12160286" cy="511175"/>
          </a:xfrm>
          <a:custGeom>
            <a:avLst/>
            <a:gdLst>
              <a:gd name="T0" fmla="*/ 5745 w 5752"/>
              <a:gd name="T1" fmla="*/ 9 h 444"/>
              <a:gd name="T2" fmla="*/ 2449 w 5752"/>
              <a:gd name="T3" fmla="*/ 8 h 444"/>
              <a:gd name="T4" fmla="*/ 2347 w 5752"/>
              <a:gd name="T5" fmla="*/ 14 h 444"/>
              <a:gd name="T6" fmla="*/ 2174 w 5752"/>
              <a:gd name="T7" fmla="*/ 93 h 444"/>
              <a:gd name="T8" fmla="*/ 2046 w 5752"/>
              <a:gd name="T9" fmla="*/ 127 h 444"/>
              <a:gd name="T10" fmla="*/ 0 w 5752"/>
              <a:gd name="T11" fmla="*/ 119 h 444"/>
              <a:gd name="T12" fmla="*/ 0 w 5752"/>
              <a:gd name="T13" fmla="*/ 444 h 444"/>
              <a:gd name="T14" fmla="*/ 3601 w 5752"/>
              <a:gd name="T15" fmla="*/ 444 h 444"/>
              <a:gd name="T16" fmla="*/ 3672 w 5752"/>
              <a:gd name="T17" fmla="*/ 424 h 444"/>
              <a:gd name="T18" fmla="*/ 3883 w 5752"/>
              <a:gd name="T19" fmla="*/ 331 h 444"/>
              <a:gd name="T20" fmla="*/ 3985 w 5752"/>
              <a:gd name="T21" fmla="*/ 325 h 444"/>
              <a:gd name="T22" fmla="*/ 5752 w 5752"/>
              <a:gd name="T23" fmla="*/ 325 h 444"/>
              <a:gd name="T24" fmla="*/ 5745 w 5752"/>
              <a:gd name="T25" fmla="*/ 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419" dirty="0"/>
          </a:p>
        </p:txBody>
      </p:sp>
      <p:sp>
        <p:nvSpPr>
          <p:cNvPr id="5" name="Slide Number Placeholder 4">
            <a:extLst>
              <a:ext uri="{FF2B5EF4-FFF2-40B4-BE49-F238E27FC236}">
                <a16:creationId xmlns:a16="http://schemas.microsoft.com/office/drawing/2014/main" id="{6913C7AF-ED8F-9947-94E3-73FCF20B1B31}"/>
              </a:ext>
            </a:extLst>
          </p:cNvPr>
          <p:cNvSpPr>
            <a:spLocks noGrp="1"/>
          </p:cNvSpPr>
          <p:nvPr>
            <p:ph type="sldNum" sz="quarter" idx="12"/>
          </p:nvPr>
        </p:nvSpPr>
        <p:spPr/>
        <p:txBody>
          <a:bodyPr/>
          <a:lstStyle/>
          <a:p>
            <a:fld id="{6D22F896-40B5-4ADD-8801-0D06FADFA095}" type="slidenum">
              <a:rPr lang="es-419" smtClean="0"/>
              <a:t>1</a:t>
            </a:fld>
            <a:endParaRPr lang="es-419" dirty="0"/>
          </a:p>
        </p:txBody>
      </p:sp>
      <p:sp>
        <p:nvSpPr>
          <p:cNvPr id="2" name="Date Placeholder 1">
            <a:extLst>
              <a:ext uri="{FF2B5EF4-FFF2-40B4-BE49-F238E27FC236}">
                <a16:creationId xmlns:a16="http://schemas.microsoft.com/office/drawing/2014/main" id="{1FE54466-A705-BD4C-BAE4-A04344B93958}"/>
              </a:ext>
            </a:extLst>
          </p:cNvPr>
          <p:cNvSpPr>
            <a:spLocks noGrp="1"/>
          </p:cNvSpPr>
          <p:nvPr>
            <p:ph type="dt" sz="half" idx="10"/>
          </p:nvPr>
        </p:nvSpPr>
        <p:spPr/>
        <p:txBody>
          <a:bodyPr/>
          <a:lstStyle/>
          <a:p>
            <a:fld id="{25F1D44F-C057-4BA5-8DEE-691CCB623A68}" type="datetime1">
              <a:rPr lang="pt-BR" smtClean="0"/>
              <a:t>22/12/2020</a:t>
            </a:fld>
            <a:endParaRPr lang="es-419" dirty="0"/>
          </a:p>
        </p:txBody>
      </p:sp>
      <p:sp>
        <p:nvSpPr>
          <p:cNvPr id="10" name="Rectangle 15"/>
          <p:cNvSpPr txBox="1">
            <a:spLocks noChangeArrowheads="1"/>
          </p:cNvSpPr>
          <p:nvPr/>
        </p:nvSpPr>
        <p:spPr bwMode="auto">
          <a:xfrm>
            <a:off x="1298713" y="4739415"/>
            <a:ext cx="69839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7200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n-lt"/>
                <a:ea typeface="MS PGothic" pitchFamily="34" charset="-128"/>
                <a:cs typeface="MS PGothic" charset="0"/>
              </a:defRPr>
            </a:lvl1pPr>
            <a:lvl2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2pPr>
            <a:lvl3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3pPr>
            <a:lvl4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4pPr>
            <a:lvl5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5pPr>
            <a:lvl6pPr marL="457200" algn="l" rtl="0" eaLnBrk="0" fontAlgn="base" hangingPunct="0">
              <a:spcBef>
                <a:spcPct val="0"/>
              </a:spcBef>
              <a:spcAft>
                <a:spcPct val="0"/>
              </a:spcAft>
              <a:defRPr sz="3600">
                <a:solidFill>
                  <a:srgbClr val="000066"/>
                </a:solidFill>
                <a:latin typeface="Arial Black" pitchFamily="34" charset="0"/>
              </a:defRPr>
            </a:lvl6pPr>
            <a:lvl7pPr marL="914400" algn="l" rtl="0" eaLnBrk="0" fontAlgn="base" hangingPunct="0">
              <a:spcBef>
                <a:spcPct val="0"/>
              </a:spcBef>
              <a:spcAft>
                <a:spcPct val="0"/>
              </a:spcAft>
              <a:defRPr sz="3600">
                <a:solidFill>
                  <a:srgbClr val="000066"/>
                </a:solidFill>
                <a:latin typeface="Arial Black" pitchFamily="34" charset="0"/>
              </a:defRPr>
            </a:lvl7pPr>
            <a:lvl8pPr marL="1371600" algn="l" rtl="0" eaLnBrk="0" fontAlgn="base" hangingPunct="0">
              <a:spcBef>
                <a:spcPct val="0"/>
              </a:spcBef>
              <a:spcAft>
                <a:spcPct val="0"/>
              </a:spcAft>
              <a:defRPr sz="3600">
                <a:solidFill>
                  <a:srgbClr val="000066"/>
                </a:solidFill>
                <a:latin typeface="Arial Black" pitchFamily="34" charset="0"/>
              </a:defRPr>
            </a:lvl8pPr>
            <a:lvl9pPr marL="1828800" algn="l" rtl="0" eaLnBrk="0" fontAlgn="base" hangingPunct="0">
              <a:spcBef>
                <a:spcPct val="0"/>
              </a:spcBef>
              <a:spcAft>
                <a:spcPct val="0"/>
              </a:spcAft>
              <a:defRPr sz="3600">
                <a:solidFill>
                  <a:srgbClr val="000066"/>
                </a:solidFill>
                <a:latin typeface="Arial Black" pitchFamily="34" charset="0"/>
              </a:defRPr>
            </a:lvl9pPr>
          </a:lstStyle>
          <a:p>
            <a:endParaRPr lang="es-419" sz="2800" dirty="0">
              <a:latin typeface="Bebas Neue" pitchFamily="2" charset="77"/>
            </a:endParaRPr>
          </a:p>
          <a:p>
            <a:r>
              <a:rPr lang="es-419" sz="2800" dirty="0">
                <a:latin typeface="Bebas Neue" pitchFamily="2" charset="77"/>
              </a:rPr>
              <a:t>Presentador: Guilherme </a:t>
            </a:r>
            <a:r>
              <a:rPr lang="es-419" sz="2800" dirty="0" err="1">
                <a:latin typeface="Bebas Neue" pitchFamily="2" charset="77"/>
              </a:rPr>
              <a:t>Siqueira</a:t>
            </a:r>
            <a:r>
              <a:rPr lang="es-419" sz="2800" dirty="0">
                <a:latin typeface="Bebas Neue" pitchFamily="2" charset="77"/>
              </a:rPr>
              <a:t> Simões</a:t>
            </a:r>
          </a:p>
        </p:txBody>
      </p:sp>
      <p:sp>
        <p:nvSpPr>
          <p:cNvPr id="12" name="CaixaDeTexto 11">
            <a:extLst>
              <a:ext uri="{FF2B5EF4-FFF2-40B4-BE49-F238E27FC236}">
                <a16:creationId xmlns:a16="http://schemas.microsoft.com/office/drawing/2014/main" id="{494695D4-A5BC-45CD-97D9-E935C330156C}"/>
              </a:ext>
            </a:extLst>
          </p:cNvPr>
          <p:cNvSpPr txBox="1"/>
          <p:nvPr/>
        </p:nvSpPr>
        <p:spPr>
          <a:xfrm>
            <a:off x="7562850" y="3855093"/>
            <a:ext cx="4669407" cy="461665"/>
          </a:xfrm>
          <a:prstGeom prst="rect">
            <a:avLst/>
          </a:prstGeom>
          <a:noFill/>
        </p:spPr>
        <p:txBody>
          <a:bodyPr wrap="square" rtlCol="0">
            <a:spAutoFit/>
          </a:bodyPr>
          <a:lstStyle/>
          <a:p>
            <a:r>
              <a:rPr lang="es-419" sz="2400" dirty="0">
                <a:latin typeface="Arial Black" panose="020B0A04020102020204" pitchFamily="34" charset="0"/>
              </a:rPr>
              <a:t>22 de diciembre de 2020</a:t>
            </a:r>
          </a:p>
        </p:txBody>
      </p:sp>
      <p:sp>
        <p:nvSpPr>
          <p:cNvPr id="14" name="Rectangle 15">
            <a:extLst>
              <a:ext uri="{FF2B5EF4-FFF2-40B4-BE49-F238E27FC236}">
                <a16:creationId xmlns:a16="http://schemas.microsoft.com/office/drawing/2014/main" id="{F9A2B652-87B0-4BE6-B560-15007C68491D}"/>
              </a:ext>
            </a:extLst>
          </p:cNvPr>
          <p:cNvSpPr txBox="1">
            <a:spLocks noChangeArrowheads="1"/>
          </p:cNvSpPr>
          <p:nvPr/>
        </p:nvSpPr>
        <p:spPr bwMode="auto">
          <a:xfrm>
            <a:off x="273403" y="182036"/>
            <a:ext cx="11010567"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72000" numCol="1" anchor="ctr" anchorCtr="0" compatLnSpc="1">
            <a:prstTxWarp prst="textNoShape">
              <a:avLst/>
            </a:prstTxWarp>
          </a:bodyPr>
          <a:lstStyle>
            <a:lvl1pPr algn="l" rtl="0" eaLnBrk="0" fontAlgn="base" hangingPunct="0">
              <a:spcBef>
                <a:spcPct val="0"/>
              </a:spcBef>
              <a:spcAft>
                <a:spcPct val="0"/>
              </a:spcAft>
              <a:defRPr sz="4400" b="1">
                <a:solidFill>
                  <a:schemeClr val="tx1"/>
                </a:solidFill>
                <a:latin typeface="+mn-lt"/>
                <a:ea typeface="MS PGothic" pitchFamily="34" charset="-128"/>
                <a:cs typeface="MS PGothic" charset="0"/>
              </a:defRPr>
            </a:lvl1pPr>
            <a:lvl2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2pPr>
            <a:lvl3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3pPr>
            <a:lvl4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4pPr>
            <a:lvl5pPr algn="l" rtl="0" eaLnBrk="0" fontAlgn="base" hangingPunct="0">
              <a:spcBef>
                <a:spcPct val="0"/>
              </a:spcBef>
              <a:spcAft>
                <a:spcPct val="0"/>
              </a:spcAft>
              <a:defRPr sz="2800" b="1">
                <a:solidFill>
                  <a:srgbClr val="000066"/>
                </a:solidFill>
                <a:latin typeface="Tahoma" pitchFamily="34" charset="0"/>
                <a:ea typeface="MS PGothic" pitchFamily="34" charset="-128"/>
                <a:cs typeface="MS PGothic" charset="0"/>
              </a:defRPr>
            </a:lvl5pPr>
            <a:lvl6pPr marL="457200" algn="l" rtl="0" eaLnBrk="0" fontAlgn="base" hangingPunct="0">
              <a:spcBef>
                <a:spcPct val="0"/>
              </a:spcBef>
              <a:spcAft>
                <a:spcPct val="0"/>
              </a:spcAft>
              <a:defRPr sz="3600">
                <a:solidFill>
                  <a:srgbClr val="000066"/>
                </a:solidFill>
                <a:latin typeface="Arial Black" pitchFamily="34" charset="0"/>
              </a:defRPr>
            </a:lvl6pPr>
            <a:lvl7pPr marL="914400" algn="l" rtl="0" eaLnBrk="0" fontAlgn="base" hangingPunct="0">
              <a:spcBef>
                <a:spcPct val="0"/>
              </a:spcBef>
              <a:spcAft>
                <a:spcPct val="0"/>
              </a:spcAft>
              <a:defRPr sz="3600">
                <a:solidFill>
                  <a:srgbClr val="000066"/>
                </a:solidFill>
                <a:latin typeface="Arial Black" pitchFamily="34" charset="0"/>
              </a:defRPr>
            </a:lvl7pPr>
            <a:lvl8pPr marL="1371600" algn="l" rtl="0" eaLnBrk="0" fontAlgn="base" hangingPunct="0">
              <a:spcBef>
                <a:spcPct val="0"/>
              </a:spcBef>
              <a:spcAft>
                <a:spcPct val="0"/>
              </a:spcAft>
              <a:defRPr sz="3600">
                <a:solidFill>
                  <a:srgbClr val="000066"/>
                </a:solidFill>
                <a:latin typeface="Arial Black" pitchFamily="34" charset="0"/>
              </a:defRPr>
            </a:lvl8pPr>
            <a:lvl9pPr marL="1828800" algn="l" rtl="0" eaLnBrk="0" fontAlgn="base" hangingPunct="0">
              <a:spcBef>
                <a:spcPct val="0"/>
              </a:spcBef>
              <a:spcAft>
                <a:spcPct val="0"/>
              </a:spcAft>
              <a:defRPr sz="3600">
                <a:solidFill>
                  <a:srgbClr val="000066"/>
                </a:solidFill>
                <a:latin typeface="Arial Black" pitchFamily="34" charset="0"/>
              </a:defRPr>
            </a:lvl9pPr>
          </a:lstStyle>
          <a:p>
            <a:r>
              <a:rPr lang="es-ES" dirty="0">
                <a:latin typeface="Bebas Neue" pitchFamily="2" charset="77"/>
              </a:rPr>
              <a:t>Pruebas de Software en Procesos Agiles</a:t>
            </a:r>
            <a:endParaRPr lang="es-419" dirty="0">
              <a:latin typeface="Bebas Neue" pitchFamily="2" charset="77"/>
            </a:endParaRPr>
          </a:p>
        </p:txBody>
      </p:sp>
      <p:pic>
        <p:nvPicPr>
          <p:cNvPr id="13" name="Imagem 12" descr="Homem sorrindo com camisa azul&#10;&#10;Descrição gerada automaticamente">
            <a:extLst>
              <a:ext uri="{FF2B5EF4-FFF2-40B4-BE49-F238E27FC236}">
                <a16:creationId xmlns:a16="http://schemas.microsoft.com/office/drawing/2014/main" id="{5C08BE28-84EC-4D07-8583-E21D95F29360}"/>
              </a:ext>
            </a:extLst>
          </p:cNvPr>
          <p:cNvPicPr>
            <a:picLocks noChangeAspect="1"/>
          </p:cNvPicPr>
          <p:nvPr/>
        </p:nvPicPr>
        <p:blipFill>
          <a:blip r:embed="rId3"/>
          <a:stretch>
            <a:fillRect/>
          </a:stretch>
        </p:blipFill>
        <p:spPr>
          <a:xfrm>
            <a:off x="9221852" y="4955677"/>
            <a:ext cx="1382273" cy="1382273"/>
          </a:xfrm>
          <a:prstGeom prst="rect">
            <a:avLst/>
          </a:prstGeom>
        </p:spPr>
      </p:pic>
      <p:sp>
        <p:nvSpPr>
          <p:cNvPr id="3" name="Espaço Reservado para Rodapé 2">
            <a:extLst>
              <a:ext uri="{FF2B5EF4-FFF2-40B4-BE49-F238E27FC236}">
                <a16:creationId xmlns:a16="http://schemas.microsoft.com/office/drawing/2014/main" id="{958594C1-33AF-47D6-9C00-B5B55DA529EF}"/>
              </a:ext>
            </a:extLst>
          </p:cNvPr>
          <p:cNvSpPr>
            <a:spLocks noGrp="1"/>
          </p:cNvSpPr>
          <p:nvPr>
            <p:ph type="ftr" sz="quarter" idx="11"/>
          </p:nvPr>
        </p:nvSpPr>
        <p:spPr/>
        <p:txBody>
          <a:bodyPr/>
          <a:lstStyle/>
          <a:p>
            <a:r>
              <a:rPr lang="es-ES" dirty="0"/>
              <a:t>© FATTO Consultoría y Sistemas – www.fattocs.com</a:t>
            </a:r>
            <a:endParaRPr lang="pt-BR" dirty="0"/>
          </a:p>
        </p:txBody>
      </p:sp>
    </p:spTree>
    <p:extLst>
      <p:ext uri="{BB962C8B-B14F-4D97-AF65-F5344CB8AC3E}">
        <p14:creationId xmlns:p14="http://schemas.microsoft.com/office/powerpoint/2010/main" val="97226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TextShape 1"/>
          <p:cNvSpPr txBox="1"/>
          <p:nvPr/>
        </p:nvSpPr>
        <p:spPr>
          <a:xfrm>
            <a:off x="3287520" y="952560"/>
            <a:ext cx="7684920" cy="5500440"/>
          </a:xfrm>
          <a:prstGeom prst="rect">
            <a:avLst/>
          </a:prstGeom>
          <a:noFill/>
          <a:ln w="3240">
            <a:noFill/>
          </a:ln>
        </p:spPr>
        <p:txBody>
          <a:bodyPr>
            <a:noAutofit/>
          </a:bodyPr>
          <a:lstStyle/>
          <a:p>
            <a:pPr marL="343080" indent="-342720">
              <a:spcBef>
                <a:spcPts val="479"/>
              </a:spcBef>
              <a:buClr>
                <a:srgbClr val="1F497D"/>
              </a:buClr>
              <a:buFont typeface="Wingdings" charset="2"/>
              <a:buChar char=""/>
            </a:pPr>
            <a:endParaRPr lang="es-419" sz="2400" spc="-1">
              <a:solidFill>
                <a:srgbClr val="000000"/>
              </a:solidFill>
              <a:latin typeface="Tahoma"/>
            </a:endParaRPr>
          </a:p>
        </p:txBody>
      </p:sp>
      <p:sp>
        <p:nvSpPr>
          <p:cNvPr id="711" name="TextShape 2"/>
          <p:cNvSpPr txBox="1"/>
          <p:nvPr/>
        </p:nvSpPr>
        <p:spPr>
          <a:xfrm>
            <a:off x="1309680" y="76320"/>
            <a:ext cx="5314144"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sp>
        <p:nvSpPr>
          <p:cNvPr id="2" name="Título 1">
            <a:extLst>
              <a:ext uri="{FF2B5EF4-FFF2-40B4-BE49-F238E27FC236}">
                <a16:creationId xmlns:a16="http://schemas.microsoft.com/office/drawing/2014/main" id="{D740095B-E11E-42FE-86CC-C63DE38D84BA}"/>
              </a:ext>
            </a:extLst>
          </p:cNvPr>
          <p:cNvSpPr>
            <a:spLocks noGrp="1"/>
          </p:cNvSpPr>
          <p:nvPr>
            <p:ph type="title"/>
          </p:nvPr>
        </p:nvSpPr>
        <p:spPr>
          <a:xfrm>
            <a:off x="747132" y="1"/>
            <a:ext cx="9617720" cy="950976"/>
          </a:xfrm>
        </p:spPr>
        <p:txBody>
          <a:bodyPr>
            <a:normAutofit/>
          </a:bodyPr>
          <a:lstStyle/>
          <a:p>
            <a:r>
              <a:rPr lang="es-419" dirty="0"/>
              <a:t>Traduciendo Equipo Ágil</a:t>
            </a:r>
          </a:p>
        </p:txBody>
      </p:sp>
      <p:sp>
        <p:nvSpPr>
          <p:cNvPr id="3" name="Espaço Reservado para Conteúdo 2">
            <a:extLst>
              <a:ext uri="{FF2B5EF4-FFF2-40B4-BE49-F238E27FC236}">
                <a16:creationId xmlns:a16="http://schemas.microsoft.com/office/drawing/2014/main" id="{B8F7F76D-E426-4B94-B145-E37D411B5342}"/>
              </a:ext>
            </a:extLst>
          </p:cNvPr>
          <p:cNvSpPr>
            <a:spLocks noGrp="1"/>
          </p:cNvSpPr>
          <p:nvPr>
            <p:ph idx="1"/>
          </p:nvPr>
        </p:nvSpPr>
        <p:spPr>
          <a:xfrm>
            <a:off x="0" y="950976"/>
            <a:ext cx="12192000" cy="5541898"/>
          </a:xfrm>
        </p:spPr>
        <p:txBody>
          <a:bodyPr>
            <a:normAutofit fontScale="92500" lnSpcReduction="10000"/>
          </a:bodyPr>
          <a:lstStyle/>
          <a:p>
            <a:pPr marL="343260" indent="-342900">
              <a:lnSpc>
                <a:spcPct val="120000"/>
              </a:lnSpc>
              <a:spcBef>
                <a:spcPts val="1200"/>
              </a:spcBef>
              <a:buClr>
                <a:srgbClr val="1F497D"/>
              </a:buClr>
            </a:pPr>
            <a:r>
              <a:rPr lang="es-ES" spc="-1" dirty="0">
                <a:solidFill>
                  <a:srgbClr val="000000"/>
                </a:solidFill>
                <a:ea typeface="MS PGothic"/>
              </a:rPr>
              <a:t>En un enfoque convencional, cada persona tiene un rol específico: analista de requisitos, arquitecto, programador, </a:t>
            </a:r>
            <a:r>
              <a:rPr lang="es-ES" spc="-1" dirty="0" err="1">
                <a:solidFill>
                  <a:srgbClr val="000000"/>
                </a:solidFill>
                <a:ea typeface="MS PGothic"/>
              </a:rPr>
              <a:t>tester</a:t>
            </a:r>
            <a:r>
              <a:rPr lang="es-ES" spc="-1" dirty="0">
                <a:solidFill>
                  <a:srgbClr val="000000"/>
                </a:solidFill>
                <a:ea typeface="MS PGothic"/>
              </a:rPr>
              <a:t>, documentador, etc.</a:t>
            </a:r>
          </a:p>
          <a:p>
            <a:pPr marL="694097" lvl="1" indent="-342900">
              <a:lnSpc>
                <a:spcPct val="120000"/>
              </a:lnSpc>
              <a:spcBef>
                <a:spcPts val="1200"/>
              </a:spcBef>
              <a:buClr>
                <a:srgbClr val="1F497D"/>
              </a:buClr>
            </a:pPr>
            <a:r>
              <a:rPr lang="es-ES" spc="-1" dirty="0">
                <a:solidFill>
                  <a:srgbClr val="000000"/>
                </a:solidFill>
                <a:ea typeface="MS PGothic"/>
              </a:rPr>
              <a:t>El proceso induce a todos a mirar solo su papel</a:t>
            </a:r>
          </a:p>
          <a:p>
            <a:pPr marL="694097" lvl="1" indent="-342900">
              <a:lnSpc>
                <a:spcPct val="120000"/>
              </a:lnSpc>
              <a:spcBef>
                <a:spcPts val="1200"/>
              </a:spcBef>
              <a:buClr>
                <a:srgbClr val="1F497D"/>
              </a:buClr>
            </a:pPr>
            <a:r>
              <a:rPr lang="es-ES" spc="-1" dirty="0">
                <a:solidFill>
                  <a:srgbClr val="000000"/>
                </a:solidFill>
                <a:ea typeface="MS PGothic"/>
              </a:rPr>
              <a:t>El juego de los empujones es común: "este es un problema de especificación / arquitectura / construcción"</a:t>
            </a:r>
          </a:p>
          <a:p>
            <a:pPr marL="343260" indent="-342900">
              <a:lnSpc>
                <a:spcPct val="120000"/>
              </a:lnSpc>
              <a:spcBef>
                <a:spcPts val="1200"/>
              </a:spcBef>
              <a:buClr>
                <a:srgbClr val="1F497D"/>
              </a:buClr>
            </a:pPr>
            <a:endParaRPr lang="es-ES" spc="-1" dirty="0">
              <a:solidFill>
                <a:srgbClr val="000000"/>
              </a:solidFill>
              <a:ea typeface="MS PGothic"/>
            </a:endParaRPr>
          </a:p>
          <a:p>
            <a:pPr marL="343260" indent="-342900">
              <a:lnSpc>
                <a:spcPct val="120000"/>
              </a:lnSpc>
              <a:spcBef>
                <a:spcPts val="1200"/>
              </a:spcBef>
              <a:buClr>
                <a:srgbClr val="1F497D"/>
              </a:buClr>
            </a:pPr>
            <a:r>
              <a:rPr lang="es-ES" spc="-1" dirty="0">
                <a:solidFill>
                  <a:srgbClr val="000000"/>
                </a:solidFill>
                <a:ea typeface="MS PGothic"/>
              </a:rPr>
              <a:t>Un equipo ágil evita etiquetar a sus miembros de forma diferente. Todos deben estar igualmente comprometidos con la entrega. El fracaso de uno es el fracaso de todos. No hay éxito de uno, solo éxito de todos</a:t>
            </a:r>
          </a:p>
          <a:p>
            <a:pPr marL="343260" indent="-342900">
              <a:lnSpc>
                <a:spcPct val="120000"/>
              </a:lnSpc>
              <a:spcBef>
                <a:spcPts val="1200"/>
              </a:spcBef>
              <a:buClr>
                <a:srgbClr val="1F497D"/>
              </a:buClr>
            </a:pPr>
            <a:endParaRPr lang="es-ES" spc="-1" dirty="0">
              <a:solidFill>
                <a:srgbClr val="000000"/>
              </a:solidFill>
              <a:ea typeface="MS PGothic"/>
            </a:endParaRPr>
          </a:p>
          <a:p>
            <a:pPr marL="343260" indent="-342900">
              <a:lnSpc>
                <a:spcPct val="120000"/>
              </a:lnSpc>
              <a:spcBef>
                <a:spcPts val="1200"/>
              </a:spcBef>
              <a:buClr>
                <a:srgbClr val="1F497D"/>
              </a:buClr>
            </a:pPr>
            <a:r>
              <a:rPr lang="es-ES" spc="-1" dirty="0">
                <a:solidFill>
                  <a:srgbClr val="000000"/>
                </a:solidFill>
                <a:ea typeface="MS PGothic"/>
              </a:rPr>
              <a:t>Esto minimiza una situación común en el desarrollo tradicional: los conflictos entre el equipo de desarrollo y el equipo de prueba</a:t>
            </a:r>
            <a:endParaRPr lang="es-419" spc="-1" dirty="0">
              <a:solidFill>
                <a:srgbClr val="000000"/>
              </a:solidFill>
              <a:ea typeface="MS PGothic"/>
            </a:endParaRPr>
          </a:p>
        </p:txBody>
      </p:sp>
      <p:sp>
        <p:nvSpPr>
          <p:cNvPr id="5" name="Espaço Reservado para Número de Slide 4">
            <a:extLst>
              <a:ext uri="{FF2B5EF4-FFF2-40B4-BE49-F238E27FC236}">
                <a16:creationId xmlns:a16="http://schemas.microsoft.com/office/drawing/2014/main" id="{EBACDEE2-2FA5-4E05-889C-DB55AA35D1B1}"/>
              </a:ext>
            </a:extLst>
          </p:cNvPr>
          <p:cNvSpPr>
            <a:spLocks noGrp="1"/>
          </p:cNvSpPr>
          <p:nvPr>
            <p:ph type="sldNum" sz="quarter" idx="4"/>
          </p:nvPr>
        </p:nvSpPr>
        <p:spPr>
          <a:xfrm>
            <a:off x="11743362" y="6565187"/>
            <a:ext cx="448638" cy="292813"/>
          </a:xfrm>
        </p:spPr>
        <p:txBody>
          <a:bodyPr/>
          <a:lstStyle/>
          <a:p>
            <a:fld id="{A5F08303-E7EF-7F40-80EA-8B58AAEDD090}" type="slidenum">
              <a:rPr lang="es-419" smtClean="0"/>
              <a:t>10</a:t>
            </a:fld>
            <a:endParaRPr lang="es-419" dirty="0"/>
          </a:p>
        </p:txBody>
      </p:sp>
      <p:sp>
        <p:nvSpPr>
          <p:cNvPr id="8" name="Date Placeholder 5">
            <a:extLst>
              <a:ext uri="{FF2B5EF4-FFF2-40B4-BE49-F238E27FC236}">
                <a16:creationId xmlns:a16="http://schemas.microsoft.com/office/drawing/2014/main" id="{17A58136-31F6-4B61-B5AE-08FAE132D2CD}"/>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TextShape 1"/>
          <p:cNvSpPr txBox="1"/>
          <p:nvPr/>
        </p:nvSpPr>
        <p:spPr>
          <a:xfrm>
            <a:off x="3408120" y="952560"/>
            <a:ext cx="7564320" cy="5500440"/>
          </a:xfrm>
          <a:prstGeom prst="rect">
            <a:avLst/>
          </a:prstGeom>
          <a:noFill/>
          <a:ln w="3240">
            <a:noFill/>
          </a:ln>
        </p:spPr>
        <p:txBody>
          <a:bodyPr>
            <a:noAutofit/>
          </a:bodyPr>
          <a:lstStyle/>
          <a:p>
            <a:pPr marL="343080" indent="-342720">
              <a:spcBef>
                <a:spcPts val="479"/>
              </a:spcBef>
              <a:buClr>
                <a:srgbClr val="1F497D"/>
              </a:buClr>
              <a:buFont typeface="Wingdings" charset="2"/>
              <a:buChar char=""/>
            </a:pPr>
            <a:endParaRPr lang="es-419" sz="2400" spc="-1">
              <a:solidFill>
                <a:srgbClr val="000000"/>
              </a:solidFill>
              <a:latin typeface="Tahoma"/>
            </a:endParaRPr>
          </a:p>
        </p:txBody>
      </p:sp>
      <p:sp>
        <p:nvSpPr>
          <p:cNvPr id="2" name="Título 1">
            <a:extLst>
              <a:ext uri="{FF2B5EF4-FFF2-40B4-BE49-F238E27FC236}">
                <a16:creationId xmlns:a16="http://schemas.microsoft.com/office/drawing/2014/main" id="{0BBFA130-4442-4926-BE1E-8982895CD834}"/>
              </a:ext>
            </a:extLst>
          </p:cNvPr>
          <p:cNvSpPr>
            <a:spLocks noGrp="1"/>
          </p:cNvSpPr>
          <p:nvPr>
            <p:ph type="title"/>
          </p:nvPr>
        </p:nvSpPr>
        <p:spPr>
          <a:xfrm>
            <a:off x="780584" y="1"/>
            <a:ext cx="9584267" cy="950976"/>
          </a:xfrm>
        </p:spPr>
        <p:txBody>
          <a:bodyPr>
            <a:normAutofit/>
          </a:bodyPr>
          <a:lstStyle/>
          <a:p>
            <a:r>
              <a:rPr lang="es-419" dirty="0"/>
              <a:t>El </a:t>
            </a:r>
            <a:r>
              <a:rPr lang="es-419" dirty="0" err="1"/>
              <a:t>tester</a:t>
            </a:r>
            <a:r>
              <a:rPr lang="es-419" dirty="0"/>
              <a:t> en el desarrollo ágil</a:t>
            </a:r>
            <a:endParaRPr lang="es-419" i="1" dirty="0"/>
          </a:p>
        </p:txBody>
      </p:sp>
      <p:sp>
        <p:nvSpPr>
          <p:cNvPr id="3" name="Espaço Reservado para Conteúdo 2">
            <a:extLst>
              <a:ext uri="{FF2B5EF4-FFF2-40B4-BE49-F238E27FC236}">
                <a16:creationId xmlns:a16="http://schemas.microsoft.com/office/drawing/2014/main" id="{9A89F80F-BC11-4140-B422-CDB951456CC5}"/>
              </a:ext>
            </a:extLst>
          </p:cNvPr>
          <p:cNvSpPr>
            <a:spLocks noGrp="1"/>
          </p:cNvSpPr>
          <p:nvPr>
            <p:ph idx="1"/>
          </p:nvPr>
        </p:nvSpPr>
        <p:spPr>
          <a:xfrm>
            <a:off x="-1" y="950976"/>
            <a:ext cx="11979667" cy="5541898"/>
          </a:xfrm>
        </p:spPr>
        <p:txBody>
          <a:bodyPr>
            <a:normAutofit fontScale="92500" lnSpcReduction="20000"/>
          </a:bodyPr>
          <a:lstStyle/>
          <a:p>
            <a:pPr>
              <a:lnSpc>
                <a:spcPct val="120000"/>
              </a:lnSpc>
              <a:spcBef>
                <a:spcPts val="1200"/>
              </a:spcBef>
            </a:pPr>
            <a:r>
              <a:rPr lang="es-ES" dirty="0"/>
              <a:t>Mejorar la historia del usuario, identificando detalles faltantes o requisitos no funcionales, haciendo preguntas abiertas al cliente sobre la historia del usuario, proponiendo formas de probarla y confirmando los criterios de aceptación</a:t>
            </a:r>
          </a:p>
          <a:p>
            <a:pPr>
              <a:lnSpc>
                <a:spcPct val="120000"/>
              </a:lnSpc>
              <a:spcBef>
                <a:spcPts val="1200"/>
              </a:spcBef>
            </a:pPr>
            <a:r>
              <a:rPr lang="es-ES" dirty="0"/>
              <a:t>Colaborar con la gente de negocio para ayudarlos a crear las pruebas de aceptación adecuadas</a:t>
            </a:r>
          </a:p>
          <a:p>
            <a:pPr>
              <a:lnSpc>
                <a:spcPct val="120000"/>
              </a:lnSpc>
              <a:spcBef>
                <a:spcPts val="1200"/>
              </a:spcBef>
            </a:pPr>
            <a:r>
              <a:rPr lang="es-ES" dirty="0"/>
              <a:t>Colaborar con los desarrolladores para llegar a un acuerdo sobre la estrategia de pruebas y decidir los enfoques de automatización de pruebas</a:t>
            </a:r>
          </a:p>
          <a:p>
            <a:pPr>
              <a:lnSpc>
                <a:spcPct val="120000"/>
              </a:lnSpc>
              <a:spcBef>
                <a:spcPts val="1200"/>
              </a:spcBef>
            </a:pPr>
            <a:r>
              <a:rPr lang="es-ES" dirty="0"/>
              <a:t>Transferir y ampliar el conocimiento de las pruebas a otros miembros del equipo e influir en el desarrollo de productos</a:t>
            </a:r>
          </a:p>
          <a:p>
            <a:pPr>
              <a:lnSpc>
                <a:spcPct val="120000"/>
              </a:lnSpc>
              <a:spcBef>
                <a:spcPts val="1200"/>
              </a:spcBef>
            </a:pPr>
            <a:r>
              <a:rPr lang="es-ES" dirty="0" err="1"/>
              <a:t>Pair</a:t>
            </a:r>
            <a:r>
              <a:rPr lang="es-ES" dirty="0"/>
              <a:t> </a:t>
            </a:r>
            <a:r>
              <a:rPr lang="es-ES" dirty="0" err="1"/>
              <a:t>programming</a:t>
            </a:r>
            <a:r>
              <a:rPr lang="es-ES" dirty="0"/>
              <a:t> / </a:t>
            </a:r>
            <a:r>
              <a:rPr lang="es-ES" dirty="0" err="1"/>
              <a:t>Pair</a:t>
            </a:r>
            <a:r>
              <a:rPr lang="es-ES" dirty="0"/>
              <a:t> </a:t>
            </a:r>
            <a:r>
              <a:rPr lang="es-ES" dirty="0" err="1"/>
              <a:t>testing</a:t>
            </a:r>
            <a:r>
              <a:rPr lang="es-ES" dirty="0"/>
              <a:t> (XP): pares de desarrollador + probador o par de probadores</a:t>
            </a:r>
          </a:p>
          <a:p>
            <a:pPr lvl="1">
              <a:lnSpc>
                <a:spcPct val="120000"/>
              </a:lnSpc>
              <a:spcBef>
                <a:spcPts val="1200"/>
              </a:spcBef>
            </a:pPr>
            <a:r>
              <a:rPr lang="es-ES" dirty="0"/>
              <a:t>Los probadores pueden participar en la depuración de código y la prueba de componentes</a:t>
            </a:r>
            <a:endParaRPr lang="es-419" dirty="0"/>
          </a:p>
        </p:txBody>
      </p:sp>
      <p:sp>
        <p:nvSpPr>
          <p:cNvPr id="5" name="Espaço Reservado para Número de Slide 4">
            <a:extLst>
              <a:ext uri="{FF2B5EF4-FFF2-40B4-BE49-F238E27FC236}">
                <a16:creationId xmlns:a16="http://schemas.microsoft.com/office/drawing/2014/main" id="{FA9552A6-AC8E-4D0C-A982-DC44793623CC}"/>
              </a:ext>
            </a:extLst>
          </p:cNvPr>
          <p:cNvSpPr>
            <a:spLocks noGrp="1"/>
          </p:cNvSpPr>
          <p:nvPr>
            <p:ph type="sldNum" sz="quarter" idx="4"/>
          </p:nvPr>
        </p:nvSpPr>
        <p:spPr/>
        <p:txBody>
          <a:bodyPr/>
          <a:lstStyle/>
          <a:p>
            <a:fld id="{A5F08303-E7EF-7F40-80EA-8B58AAEDD090}" type="slidenum">
              <a:rPr lang="es-419" smtClean="0"/>
              <a:t>11</a:t>
            </a:fld>
            <a:endParaRPr lang="es-419" dirty="0"/>
          </a:p>
        </p:txBody>
      </p:sp>
      <p:sp>
        <p:nvSpPr>
          <p:cNvPr id="7" name="Date Placeholder 5">
            <a:extLst>
              <a:ext uri="{FF2B5EF4-FFF2-40B4-BE49-F238E27FC236}">
                <a16:creationId xmlns:a16="http://schemas.microsoft.com/office/drawing/2014/main" id="{8F725731-CC7B-4BB9-8221-7072859C311E}"/>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TextShape 1"/>
          <p:cNvSpPr txBox="1"/>
          <p:nvPr/>
        </p:nvSpPr>
        <p:spPr>
          <a:xfrm>
            <a:off x="1309680" y="952560"/>
            <a:ext cx="9662760" cy="5500440"/>
          </a:xfrm>
          <a:prstGeom prst="rect">
            <a:avLst/>
          </a:prstGeom>
          <a:noFill/>
          <a:ln w="3240">
            <a:noFill/>
          </a:ln>
        </p:spPr>
        <p:txBody>
          <a:bodyPr>
            <a:noAutofit/>
          </a:bodyPr>
          <a:lstStyle/>
          <a:p>
            <a:pPr marL="743040" lvl="1" indent="-285480">
              <a:spcBef>
                <a:spcPts val="439"/>
              </a:spcBef>
              <a:buClr>
                <a:srgbClr val="000000"/>
              </a:buClr>
              <a:buFont typeface="Symbol" charset="2"/>
              <a:buChar char=""/>
            </a:pPr>
            <a:endParaRPr lang="es-419" sz="2200" spc="-1">
              <a:solidFill>
                <a:srgbClr val="000000"/>
              </a:solidFill>
              <a:latin typeface="Tahoma"/>
            </a:endParaRPr>
          </a:p>
        </p:txBody>
      </p:sp>
      <p:sp>
        <p:nvSpPr>
          <p:cNvPr id="738" name="TextShape 2"/>
          <p:cNvSpPr txBox="1"/>
          <p:nvPr/>
        </p:nvSpPr>
        <p:spPr>
          <a:xfrm>
            <a:off x="86936" y="10044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sp>
        <p:nvSpPr>
          <p:cNvPr id="2" name="Título 1">
            <a:extLst>
              <a:ext uri="{FF2B5EF4-FFF2-40B4-BE49-F238E27FC236}">
                <a16:creationId xmlns:a16="http://schemas.microsoft.com/office/drawing/2014/main" id="{240387CA-2CDE-4C42-9CB7-A94B4F3E4B72}"/>
              </a:ext>
            </a:extLst>
          </p:cNvPr>
          <p:cNvSpPr>
            <a:spLocks noGrp="1"/>
          </p:cNvSpPr>
          <p:nvPr>
            <p:ph type="title"/>
          </p:nvPr>
        </p:nvSpPr>
        <p:spPr>
          <a:xfrm>
            <a:off x="791736" y="1"/>
            <a:ext cx="9573115" cy="950976"/>
          </a:xfrm>
        </p:spPr>
        <p:txBody>
          <a:bodyPr>
            <a:normAutofit/>
          </a:bodyPr>
          <a:lstStyle/>
          <a:p>
            <a:r>
              <a:rPr lang="es-419" dirty="0"/>
              <a:t>Planificación del </a:t>
            </a:r>
            <a:r>
              <a:rPr lang="es-419" dirty="0" err="1"/>
              <a:t>release</a:t>
            </a:r>
            <a:r>
              <a:rPr lang="es-419" dirty="0"/>
              <a:t> (meses)</a:t>
            </a:r>
          </a:p>
        </p:txBody>
      </p:sp>
      <p:sp>
        <p:nvSpPr>
          <p:cNvPr id="3" name="Espaço Reservado para Conteúdo 2">
            <a:extLst>
              <a:ext uri="{FF2B5EF4-FFF2-40B4-BE49-F238E27FC236}">
                <a16:creationId xmlns:a16="http://schemas.microsoft.com/office/drawing/2014/main" id="{A5E5C72F-F207-4279-8C2C-780F5E00A58B}"/>
              </a:ext>
            </a:extLst>
          </p:cNvPr>
          <p:cNvSpPr>
            <a:spLocks noGrp="1"/>
          </p:cNvSpPr>
          <p:nvPr>
            <p:ph idx="1"/>
          </p:nvPr>
        </p:nvSpPr>
        <p:spPr/>
        <p:txBody>
          <a:bodyPr/>
          <a:lstStyle/>
          <a:p>
            <a:r>
              <a:rPr lang="es-ES" dirty="0"/>
              <a:t>Definición de historias de usuario comprobables, incluidos los criterios de aceptación</a:t>
            </a:r>
          </a:p>
          <a:p>
            <a:r>
              <a:rPr lang="es-ES" dirty="0"/>
              <a:t>Participación en el diseño y análisis de riesgos de calidad</a:t>
            </a:r>
          </a:p>
          <a:p>
            <a:r>
              <a:rPr lang="es-ES" dirty="0"/>
              <a:t>Estimar el esfuerzo de pruebas asociados a las historias de usuarios</a:t>
            </a:r>
          </a:p>
          <a:p>
            <a:r>
              <a:rPr lang="es-ES" dirty="0"/>
              <a:t>Definición de los niveles de prueba requeridos</a:t>
            </a:r>
          </a:p>
          <a:p>
            <a:r>
              <a:rPr lang="es-ES" dirty="0"/>
              <a:t>Planificación de pruebas para la liberación</a:t>
            </a:r>
            <a:endParaRPr lang="es-419" dirty="0"/>
          </a:p>
        </p:txBody>
      </p:sp>
      <p:sp>
        <p:nvSpPr>
          <p:cNvPr id="5" name="Espaço Reservado para Número de Slide 4">
            <a:extLst>
              <a:ext uri="{FF2B5EF4-FFF2-40B4-BE49-F238E27FC236}">
                <a16:creationId xmlns:a16="http://schemas.microsoft.com/office/drawing/2014/main" id="{81CDC588-D238-4F21-A123-CE156C9E7D75}"/>
              </a:ext>
            </a:extLst>
          </p:cNvPr>
          <p:cNvSpPr>
            <a:spLocks noGrp="1"/>
          </p:cNvSpPr>
          <p:nvPr>
            <p:ph type="sldNum" sz="quarter" idx="4"/>
          </p:nvPr>
        </p:nvSpPr>
        <p:spPr/>
        <p:txBody>
          <a:bodyPr/>
          <a:lstStyle/>
          <a:p>
            <a:fld id="{A5F08303-E7EF-7F40-80EA-8B58AAEDD090}" type="slidenum">
              <a:rPr lang="es-419" smtClean="0"/>
              <a:t>12</a:t>
            </a:fld>
            <a:endParaRPr lang="es-419"/>
          </a:p>
        </p:txBody>
      </p:sp>
      <p:sp>
        <p:nvSpPr>
          <p:cNvPr id="8" name="Date Placeholder 5">
            <a:extLst>
              <a:ext uri="{FF2B5EF4-FFF2-40B4-BE49-F238E27FC236}">
                <a16:creationId xmlns:a16="http://schemas.microsoft.com/office/drawing/2014/main" id="{CE962E15-64EE-42B3-900C-77675609EC63}"/>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pic>
        <p:nvPicPr>
          <p:cNvPr id="9" name="Imagem 8">
            <a:extLst>
              <a:ext uri="{FF2B5EF4-FFF2-40B4-BE49-F238E27FC236}">
                <a16:creationId xmlns:a16="http://schemas.microsoft.com/office/drawing/2014/main" id="{0AA93453-8258-453D-B5A3-593A5D657641}"/>
              </a:ext>
            </a:extLst>
          </p:cNvPr>
          <p:cNvPicPr>
            <a:picLocks noChangeAspect="1"/>
          </p:cNvPicPr>
          <p:nvPr/>
        </p:nvPicPr>
        <p:blipFill>
          <a:blip r:embed="rId3"/>
          <a:stretch>
            <a:fillRect/>
          </a:stretch>
        </p:blipFill>
        <p:spPr>
          <a:xfrm>
            <a:off x="1824037" y="3598362"/>
            <a:ext cx="8791575" cy="2790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extShape 2"/>
          <p:cNvSpPr txBox="1"/>
          <p:nvPr/>
        </p:nvSpPr>
        <p:spPr>
          <a:xfrm>
            <a:off x="1309680" y="7632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sp>
        <p:nvSpPr>
          <p:cNvPr id="2" name="Título 1">
            <a:extLst>
              <a:ext uri="{FF2B5EF4-FFF2-40B4-BE49-F238E27FC236}">
                <a16:creationId xmlns:a16="http://schemas.microsoft.com/office/drawing/2014/main" id="{433224FC-22EF-4011-9648-F5FF47D0D5B3}"/>
              </a:ext>
            </a:extLst>
          </p:cNvPr>
          <p:cNvSpPr>
            <a:spLocks noGrp="1"/>
          </p:cNvSpPr>
          <p:nvPr>
            <p:ph type="title"/>
          </p:nvPr>
        </p:nvSpPr>
        <p:spPr>
          <a:xfrm>
            <a:off x="869794" y="1"/>
            <a:ext cx="9495057" cy="950976"/>
          </a:xfrm>
        </p:spPr>
        <p:txBody>
          <a:bodyPr>
            <a:normAutofit/>
          </a:bodyPr>
          <a:lstStyle/>
          <a:p>
            <a:r>
              <a:rPr lang="es-419" dirty="0"/>
              <a:t>Planificación del Sprint (semanas)</a:t>
            </a:r>
          </a:p>
        </p:txBody>
      </p:sp>
      <p:sp>
        <p:nvSpPr>
          <p:cNvPr id="3" name="Espaço Reservado para Conteúdo 2">
            <a:extLst>
              <a:ext uri="{FF2B5EF4-FFF2-40B4-BE49-F238E27FC236}">
                <a16:creationId xmlns:a16="http://schemas.microsoft.com/office/drawing/2014/main" id="{1503873E-611A-4D28-8B16-7AF110A1ED16}"/>
              </a:ext>
            </a:extLst>
          </p:cNvPr>
          <p:cNvSpPr>
            <a:spLocks noGrp="1"/>
          </p:cNvSpPr>
          <p:nvPr>
            <p:ph idx="1"/>
          </p:nvPr>
        </p:nvSpPr>
        <p:spPr>
          <a:xfrm>
            <a:off x="1" y="928440"/>
            <a:ext cx="12192000" cy="5564433"/>
          </a:xfrm>
        </p:spPr>
        <p:txBody>
          <a:bodyPr>
            <a:normAutofit/>
          </a:bodyPr>
          <a:lstStyle/>
          <a:p>
            <a:pPr>
              <a:lnSpc>
                <a:spcPct val="120000"/>
              </a:lnSpc>
              <a:spcBef>
                <a:spcPts val="1200"/>
              </a:spcBef>
            </a:pPr>
            <a:r>
              <a:rPr lang="es-ES" dirty="0"/>
              <a:t>Evaluar la </a:t>
            </a:r>
            <a:r>
              <a:rPr lang="es-ES" dirty="0" err="1"/>
              <a:t>testeabilidad</a:t>
            </a:r>
            <a:r>
              <a:rPr lang="es-ES" dirty="0"/>
              <a:t> de las historias de usuario</a:t>
            </a:r>
          </a:p>
          <a:p>
            <a:pPr>
              <a:lnSpc>
                <a:spcPct val="120000"/>
              </a:lnSpc>
              <a:spcBef>
                <a:spcPts val="1200"/>
              </a:spcBef>
            </a:pPr>
            <a:r>
              <a:rPr lang="es-ES" dirty="0"/>
              <a:t>Crear pruebas de aceptación para las historias</a:t>
            </a:r>
          </a:p>
          <a:p>
            <a:pPr>
              <a:lnSpc>
                <a:spcPct val="120000"/>
              </a:lnSpc>
              <a:spcBef>
                <a:spcPts val="1200"/>
              </a:spcBef>
            </a:pPr>
            <a:r>
              <a:rPr lang="es-ES" dirty="0"/>
              <a:t>Análisis de riesgo detallado de historias de usuarios</a:t>
            </a:r>
          </a:p>
          <a:p>
            <a:pPr lvl="1">
              <a:lnSpc>
                <a:spcPct val="120000"/>
              </a:lnSpc>
              <a:spcBef>
                <a:spcPts val="1200"/>
              </a:spcBef>
            </a:pPr>
            <a:r>
              <a:rPr lang="es-ES" sz="2200" dirty="0"/>
              <a:t>Este análisis puede influir en la secuencia del desarrollo, así como en la prioridad y profundidad de la pruebas funcionales</a:t>
            </a:r>
          </a:p>
          <a:p>
            <a:pPr>
              <a:lnSpc>
                <a:spcPct val="120000"/>
              </a:lnSpc>
              <a:spcBef>
                <a:spcPts val="1200"/>
              </a:spcBef>
            </a:pPr>
            <a:r>
              <a:rPr lang="es-ES" dirty="0"/>
              <a:t>Dividir las historias de usuario en tareas (en particular, tareas de prueba)</a:t>
            </a:r>
          </a:p>
          <a:p>
            <a:pPr>
              <a:lnSpc>
                <a:spcPct val="120000"/>
              </a:lnSpc>
              <a:spcBef>
                <a:spcPts val="1200"/>
              </a:spcBef>
            </a:pPr>
            <a:r>
              <a:rPr lang="es-ES" dirty="0"/>
              <a:t>Estimar el esfuerzo de prueba para todas las tareas de prueba</a:t>
            </a:r>
          </a:p>
          <a:p>
            <a:pPr>
              <a:lnSpc>
                <a:spcPct val="120000"/>
              </a:lnSpc>
              <a:spcBef>
                <a:spcPts val="1200"/>
              </a:spcBef>
            </a:pPr>
            <a:r>
              <a:rPr lang="es-ES" dirty="0"/>
              <a:t>Identificar los aspectos funcionales y no funcionales del sistema a probar</a:t>
            </a:r>
          </a:p>
          <a:p>
            <a:pPr>
              <a:lnSpc>
                <a:spcPct val="120000"/>
              </a:lnSpc>
              <a:spcBef>
                <a:spcPts val="1200"/>
              </a:spcBef>
            </a:pPr>
            <a:r>
              <a:rPr lang="es-ES" dirty="0"/>
              <a:t>Apoyar y participar en la automatización de pruebas en los distintos niveles de pruebas</a:t>
            </a:r>
            <a:endParaRPr lang="es-419" dirty="0"/>
          </a:p>
        </p:txBody>
      </p:sp>
      <p:sp>
        <p:nvSpPr>
          <p:cNvPr id="5" name="Espaço Reservado para Número de Slide 4">
            <a:extLst>
              <a:ext uri="{FF2B5EF4-FFF2-40B4-BE49-F238E27FC236}">
                <a16:creationId xmlns:a16="http://schemas.microsoft.com/office/drawing/2014/main" id="{1A86A0AD-93DF-4E4F-94CF-706D117909DC}"/>
              </a:ext>
            </a:extLst>
          </p:cNvPr>
          <p:cNvSpPr>
            <a:spLocks noGrp="1"/>
          </p:cNvSpPr>
          <p:nvPr>
            <p:ph type="sldNum" sz="quarter" idx="4"/>
          </p:nvPr>
        </p:nvSpPr>
        <p:spPr/>
        <p:txBody>
          <a:bodyPr/>
          <a:lstStyle/>
          <a:p>
            <a:fld id="{A5F08303-E7EF-7F40-80EA-8B58AAEDD090}" type="slidenum">
              <a:rPr lang="es-419" smtClean="0"/>
              <a:t>13</a:t>
            </a:fld>
            <a:endParaRPr lang="es-419"/>
          </a:p>
        </p:txBody>
      </p:sp>
      <p:sp>
        <p:nvSpPr>
          <p:cNvPr id="10" name="Date Placeholder 5">
            <a:extLst>
              <a:ext uri="{FF2B5EF4-FFF2-40B4-BE49-F238E27FC236}">
                <a16:creationId xmlns:a16="http://schemas.microsoft.com/office/drawing/2014/main" id="{DE9EE1E7-3AE7-455D-9E00-E3BE265079B0}"/>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pic>
        <p:nvPicPr>
          <p:cNvPr id="11" name="Espaço Reservado para Conteúdo 1">
            <a:extLst>
              <a:ext uri="{FF2B5EF4-FFF2-40B4-BE49-F238E27FC236}">
                <a16:creationId xmlns:a16="http://schemas.microsoft.com/office/drawing/2014/main" id="{7832917B-D8B6-40B5-BD28-D82F7B6E8547}"/>
              </a:ext>
            </a:extLst>
          </p:cNvPr>
          <p:cNvPicPr>
            <a:picLocks noChangeAspect="1"/>
          </p:cNvPicPr>
          <p:nvPr/>
        </p:nvPicPr>
        <p:blipFill>
          <a:blip r:embed="rId3">
            <a:clrChange>
              <a:clrFrom>
                <a:srgbClr val="FFFFFF"/>
              </a:clrFrom>
              <a:clrTo>
                <a:srgbClr val="FFFFFF">
                  <a:alpha val="0"/>
                </a:srgbClr>
              </a:clrTo>
            </a:clrChange>
          </a:blip>
          <a:stretch/>
        </p:blipFill>
        <p:spPr>
          <a:xfrm>
            <a:off x="7266620" y="-456888"/>
            <a:ext cx="5223067" cy="3165495"/>
          </a:xfrm>
          <a:prstGeom prst="rect">
            <a:avLst/>
          </a:prstGeom>
          <a:ln w="3240">
            <a:noFill/>
          </a:ln>
        </p:spPr>
      </p:pic>
      <p:sp>
        <p:nvSpPr>
          <p:cNvPr id="12" name="Elipse 11">
            <a:extLst>
              <a:ext uri="{FF2B5EF4-FFF2-40B4-BE49-F238E27FC236}">
                <a16:creationId xmlns:a16="http://schemas.microsoft.com/office/drawing/2014/main" id="{088FD3EA-9C45-4E3C-8517-AE65126C116D}"/>
              </a:ext>
            </a:extLst>
          </p:cNvPr>
          <p:cNvSpPr/>
          <p:nvPr/>
        </p:nvSpPr>
        <p:spPr>
          <a:xfrm>
            <a:off x="8325166" y="819462"/>
            <a:ext cx="723900" cy="1200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14EC66E-40BD-483D-9E6D-1A2240C86C43}"/>
              </a:ext>
            </a:extLst>
          </p:cNvPr>
          <p:cNvSpPr>
            <a:spLocks noGrp="1"/>
          </p:cNvSpPr>
          <p:nvPr>
            <p:ph idx="1"/>
          </p:nvPr>
        </p:nvSpPr>
        <p:spPr>
          <a:xfrm>
            <a:off x="0" y="1004759"/>
            <a:ext cx="12192000" cy="5488115"/>
          </a:xfrm>
        </p:spPr>
        <p:txBody>
          <a:bodyPr>
            <a:normAutofit/>
          </a:bodyPr>
          <a:lstStyle/>
          <a:p>
            <a:pPr marL="450900" indent="-342900"/>
            <a:r>
              <a:rPr lang="es-ES" sz="2400" dirty="0"/>
              <a:t>Prueba unitaria, generalmente por el desarrollador</a:t>
            </a:r>
          </a:p>
          <a:p>
            <a:pPr marL="450900" indent="-342900"/>
            <a:endParaRPr lang="es-ES" sz="2400" dirty="0"/>
          </a:p>
          <a:p>
            <a:pPr marL="450900" indent="-342900"/>
            <a:r>
              <a:rPr lang="es-ES" sz="2400" dirty="0"/>
              <a:t>Las pruebas de verificación de funcionalidad, que a menudo están automatizadas, pueden ser realizadas por desarrolladores o </a:t>
            </a:r>
            <a:r>
              <a:rPr lang="es-ES" sz="2400" dirty="0" err="1"/>
              <a:t>testers</a:t>
            </a:r>
            <a:r>
              <a:rPr lang="es-ES" sz="2400" dirty="0"/>
              <a:t>, e implican pruebas en función de los criterios de aceptación de la historia del usuario</a:t>
            </a:r>
          </a:p>
          <a:p>
            <a:pPr marL="450900" indent="-342900"/>
            <a:endParaRPr lang="es-ES" sz="2400" dirty="0"/>
          </a:p>
          <a:p>
            <a:pPr marL="450900" indent="-342900"/>
            <a:r>
              <a:rPr lang="es-ES" sz="2400" dirty="0"/>
              <a:t>Revisar casos de prueba manuales y automatizados de iteraciones anteriores y actuales para seleccionar casos de prueba que puedan ser candidatos para pruebas de regresión y para eliminar casos de prueba que ya no sean relevantes</a:t>
            </a:r>
          </a:p>
          <a:p>
            <a:pPr marL="450900" indent="-342900"/>
            <a:endParaRPr lang="es-ES" sz="2400" dirty="0"/>
          </a:p>
          <a:p>
            <a:pPr marL="450900" indent="-342900"/>
            <a:r>
              <a:rPr lang="es-ES" sz="2400" dirty="0"/>
              <a:t>Pruebas de regresión: las pruebas unitarias automatizadas y las pruebas de verificación funcional de la iteración actual y las iteraciones anteriores se vuelven a realizar, a través de la integración continua.</a:t>
            </a:r>
            <a:endParaRPr lang="es-419" dirty="0"/>
          </a:p>
          <a:p>
            <a:endParaRPr lang="es-419" dirty="0"/>
          </a:p>
        </p:txBody>
      </p:sp>
      <p:sp>
        <p:nvSpPr>
          <p:cNvPr id="752" name="TextShape 2"/>
          <p:cNvSpPr txBox="1"/>
          <p:nvPr/>
        </p:nvSpPr>
        <p:spPr>
          <a:xfrm>
            <a:off x="1309680" y="7632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sp>
        <p:nvSpPr>
          <p:cNvPr id="2" name="Título 1">
            <a:extLst>
              <a:ext uri="{FF2B5EF4-FFF2-40B4-BE49-F238E27FC236}">
                <a16:creationId xmlns:a16="http://schemas.microsoft.com/office/drawing/2014/main" id="{8C6DA0E4-9C3C-43C4-8D5D-5E1335679CB4}"/>
              </a:ext>
            </a:extLst>
          </p:cNvPr>
          <p:cNvSpPr>
            <a:spLocks noGrp="1"/>
          </p:cNvSpPr>
          <p:nvPr>
            <p:ph type="title"/>
          </p:nvPr>
        </p:nvSpPr>
        <p:spPr>
          <a:xfrm>
            <a:off x="713678" y="1"/>
            <a:ext cx="6159733" cy="950976"/>
          </a:xfrm>
        </p:spPr>
        <p:txBody>
          <a:bodyPr/>
          <a:lstStyle/>
          <a:p>
            <a:r>
              <a:rPr lang="es-419" dirty="0"/>
              <a:t>Desarrollo del Sprint</a:t>
            </a:r>
          </a:p>
        </p:txBody>
      </p:sp>
      <p:sp>
        <p:nvSpPr>
          <p:cNvPr id="5" name="Espaço Reservado para Número de Slide 4">
            <a:extLst>
              <a:ext uri="{FF2B5EF4-FFF2-40B4-BE49-F238E27FC236}">
                <a16:creationId xmlns:a16="http://schemas.microsoft.com/office/drawing/2014/main" id="{C085DCF1-14D2-42ED-BD94-EDF6BDF17E84}"/>
              </a:ext>
            </a:extLst>
          </p:cNvPr>
          <p:cNvSpPr>
            <a:spLocks noGrp="1"/>
          </p:cNvSpPr>
          <p:nvPr>
            <p:ph type="sldNum" sz="quarter" idx="4"/>
          </p:nvPr>
        </p:nvSpPr>
        <p:spPr/>
        <p:txBody>
          <a:bodyPr/>
          <a:lstStyle/>
          <a:p>
            <a:fld id="{A5F08303-E7EF-7F40-80EA-8B58AAEDD090}" type="slidenum">
              <a:rPr lang="es-419" smtClean="0"/>
              <a:t>14</a:t>
            </a:fld>
            <a:endParaRPr lang="es-419"/>
          </a:p>
        </p:txBody>
      </p:sp>
      <p:sp>
        <p:nvSpPr>
          <p:cNvPr id="9" name="Date Placeholder 5">
            <a:extLst>
              <a:ext uri="{FF2B5EF4-FFF2-40B4-BE49-F238E27FC236}">
                <a16:creationId xmlns:a16="http://schemas.microsoft.com/office/drawing/2014/main" id="{34660B56-42EF-42AA-9EF8-68BA8FAEA77C}"/>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pic>
        <p:nvPicPr>
          <p:cNvPr id="10" name="Espaço Reservado para Conteúdo 1">
            <a:extLst>
              <a:ext uri="{FF2B5EF4-FFF2-40B4-BE49-F238E27FC236}">
                <a16:creationId xmlns:a16="http://schemas.microsoft.com/office/drawing/2014/main" id="{310DC6F7-3F0C-40F3-9410-2C32EB559EB4}"/>
              </a:ext>
            </a:extLst>
          </p:cNvPr>
          <p:cNvPicPr>
            <a:picLocks noChangeAspect="1"/>
          </p:cNvPicPr>
          <p:nvPr/>
        </p:nvPicPr>
        <p:blipFill>
          <a:blip r:embed="rId3">
            <a:clrChange>
              <a:clrFrom>
                <a:srgbClr val="FFFFFF"/>
              </a:clrFrom>
              <a:clrTo>
                <a:srgbClr val="FFFFFF">
                  <a:alpha val="0"/>
                </a:srgbClr>
              </a:clrTo>
            </a:clrChange>
          </a:blip>
          <a:stretch/>
        </p:blipFill>
        <p:spPr>
          <a:xfrm>
            <a:off x="7215254" y="-467153"/>
            <a:ext cx="5223067" cy="3165495"/>
          </a:xfrm>
          <a:prstGeom prst="rect">
            <a:avLst/>
          </a:prstGeom>
          <a:ln w="3240">
            <a:noFill/>
          </a:ln>
        </p:spPr>
      </p:pic>
      <p:sp>
        <p:nvSpPr>
          <p:cNvPr id="11" name="Elipse 10">
            <a:extLst>
              <a:ext uri="{FF2B5EF4-FFF2-40B4-BE49-F238E27FC236}">
                <a16:creationId xmlns:a16="http://schemas.microsoft.com/office/drawing/2014/main" id="{C47439B0-5C55-4CC6-BD3A-6E53DF735341}"/>
              </a:ext>
            </a:extLst>
          </p:cNvPr>
          <p:cNvSpPr/>
          <p:nvPr/>
        </p:nvSpPr>
        <p:spPr>
          <a:xfrm>
            <a:off x="9839644" y="163841"/>
            <a:ext cx="1279651" cy="1485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48DCA80-1B80-4EEF-B73C-507A07EA2D0E}"/>
              </a:ext>
            </a:extLst>
          </p:cNvPr>
          <p:cNvSpPr>
            <a:spLocks noGrp="1"/>
          </p:cNvSpPr>
          <p:nvPr>
            <p:ph idx="1"/>
          </p:nvPr>
        </p:nvSpPr>
        <p:spPr>
          <a:xfrm>
            <a:off x="0" y="1461199"/>
            <a:ext cx="12192000" cy="1967802"/>
          </a:xfrm>
        </p:spPr>
        <p:txBody>
          <a:bodyPr>
            <a:normAutofit/>
          </a:bodyPr>
          <a:lstStyle/>
          <a:p>
            <a:pPr marL="343260" indent="-342900">
              <a:lnSpc>
                <a:spcPct val="120000"/>
              </a:lnSpc>
              <a:spcBef>
                <a:spcPts val="411"/>
              </a:spcBef>
              <a:buClr>
                <a:srgbClr val="1F497D"/>
              </a:buClr>
            </a:pPr>
            <a:r>
              <a:rPr lang="es-ES" sz="2400" spc="-1" dirty="0">
                <a:solidFill>
                  <a:srgbClr val="000000"/>
                </a:solidFill>
                <a:ea typeface="MS PGothic"/>
              </a:rPr>
              <a:t>Pruebas de validación de funcionalidad, que generalmente son manuales y pueden involucrar a desarrolladores, </a:t>
            </a:r>
            <a:r>
              <a:rPr lang="es-ES" sz="2400" spc="-1" dirty="0" err="1">
                <a:solidFill>
                  <a:srgbClr val="000000"/>
                </a:solidFill>
                <a:ea typeface="MS PGothic"/>
              </a:rPr>
              <a:t>testers</a:t>
            </a:r>
            <a:r>
              <a:rPr lang="es-ES" sz="2400" spc="-1" dirty="0">
                <a:solidFill>
                  <a:srgbClr val="000000"/>
                </a:solidFill>
                <a:ea typeface="MS PGothic"/>
              </a:rPr>
              <a:t> y interesados que trabajan en colaboración para determinar si la funcionalidad es adecuada para su uso, para obtener visibilidad del progreso realizado y recibir retroalimentación de los interesados</a:t>
            </a:r>
            <a:endParaRPr lang="es-419" sz="2400" spc="-1" dirty="0">
              <a:solidFill>
                <a:srgbClr val="000000"/>
              </a:solidFill>
            </a:endParaRPr>
          </a:p>
        </p:txBody>
      </p:sp>
      <p:sp>
        <p:nvSpPr>
          <p:cNvPr id="757" name="TextShape 2"/>
          <p:cNvSpPr txBox="1"/>
          <p:nvPr/>
        </p:nvSpPr>
        <p:spPr>
          <a:xfrm>
            <a:off x="1309680" y="7632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pic>
        <p:nvPicPr>
          <p:cNvPr id="759" name="Picture 2"/>
          <p:cNvPicPr/>
          <p:nvPr/>
        </p:nvPicPr>
        <p:blipFill>
          <a:blip r:embed="rId3">
            <a:clrChange>
              <a:clrFrom>
                <a:srgbClr val="FEFEFE"/>
              </a:clrFrom>
              <a:clrTo>
                <a:srgbClr val="FEFEFE">
                  <a:alpha val="0"/>
                </a:srgbClr>
              </a:clrTo>
            </a:clrChange>
          </a:blip>
          <a:stretch/>
        </p:blipFill>
        <p:spPr>
          <a:xfrm>
            <a:off x="10146991" y="76320"/>
            <a:ext cx="1875761" cy="1481958"/>
          </a:xfrm>
          <a:prstGeom prst="rect">
            <a:avLst/>
          </a:prstGeom>
          <a:ln>
            <a:noFill/>
          </a:ln>
        </p:spPr>
      </p:pic>
      <p:sp>
        <p:nvSpPr>
          <p:cNvPr id="2" name="Título 1">
            <a:extLst>
              <a:ext uri="{FF2B5EF4-FFF2-40B4-BE49-F238E27FC236}">
                <a16:creationId xmlns:a16="http://schemas.microsoft.com/office/drawing/2014/main" id="{987CCC69-7C5F-447D-8E73-CA98E820C318}"/>
              </a:ext>
            </a:extLst>
          </p:cNvPr>
          <p:cNvSpPr>
            <a:spLocks noGrp="1"/>
          </p:cNvSpPr>
          <p:nvPr>
            <p:ph type="title"/>
          </p:nvPr>
        </p:nvSpPr>
        <p:spPr>
          <a:xfrm>
            <a:off x="858644" y="1"/>
            <a:ext cx="9506208" cy="950976"/>
          </a:xfrm>
        </p:spPr>
        <p:txBody>
          <a:bodyPr/>
          <a:lstStyle/>
          <a:p>
            <a:r>
              <a:rPr lang="es-419" dirty="0"/>
              <a:t>Revisión del Sprint</a:t>
            </a:r>
          </a:p>
        </p:txBody>
      </p:sp>
      <p:sp>
        <p:nvSpPr>
          <p:cNvPr id="5" name="Espaço Reservado para Número de Slide 4">
            <a:extLst>
              <a:ext uri="{FF2B5EF4-FFF2-40B4-BE49-F238E27FC236}">
                <a16:creationId xmlns:a16="http://schemas.microsoft.com/office/drawing/2014/main" id="{93116691-B2DA-4538-A227-5CF7DBFE9F73}"/>
              </a:ext>
            </a:extLst>
          </p:cNvPr>
          <p:cNvSpPr>
            <a:spLocks noGrp="1"/>
          </p:cNvSpPr>
          <p:nvPr>
            <p:ph type="sldNum" sz="quarter" idx="4"/>
          </p:nvPr>
        </p:nvSpPr>
        <p:spPr/>
        <p:txBody>
          <a:bodyPr/>
          <a:lstStyle/>
          <a:p>
            <a:fld id="{A5F08303-E7EF-7F40-80EA-8B58AAEDD090}" type="slidenum">
              <a:rPr lang="es-419" smtClean="0"/>
              <a:t>15</a:t>
            </a:fld>
            <a:endParaRPr lang="es-419"/>
          </a:p>
        </p:txBody>
      </p:sp>
      <p:sp>
        <p:nvSpPr>
          <p:cNvPr id="9" name="Date Placeholder 5">
            <a:extLst>
              <a:ext uri="{FF2B5EF4-FFF2-40B4-BE49-F238E27FC236}">
                <a16:creationId xmlns:a16="http://schemas.microsoft.com/office/drawing/2014/main" id="{9A4E1D9D-C51F-4668-92DC-E38131CBA446}"/>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9EA9011-CC22-4A1F-8825-F96C7F658B51}"/>
              </a:ext>
            </a:extLst>
          </p:cNvPr>
          <p:cNvSpPr>
            <a:spLocks noGrp="1"/>
          </p:cNvSpPr>
          <p:nvPr>
            <p:ph idx="1"/>
          </p:nvPr>
        </p:nvSpPr>
        <p:spPr>
          <a:xfrm>
            <a:off x="0" y="1328356"/>
            <a:ext cx="12192000" cy="3510769"/>
          </a:xfrm>
        </p:spPr>
        <p:txBody>
          <a:bodyPr>
            <a:normAutofit/>
          </a:bodyPr>
          <a:lstStyle/>
          <a:p>
            <a:pPr marL="343260" indent="-342900">
              <a:lnSpc>
                <a:spcPct val="120000"/>
              </a:lnSpc>
              <a:spcBef>
                <a:spcPts val="1200"/>
              </a:spcBef>
              <a:buClr>
                <a:srgbClr val="1F497D"/>
              </a:buClr>
            </a:pPr>
            <a:r>
              <a:rPr lang="es-ES" spc="-1" dirty="0">
                <a:solidFill>
                  <a:srgbClr val="000000"/>
                </a:solidFill>
                <a:ea typeface="MS PGothic"/>
              </a:rPr>
              <a:t>Las retrospectivas pueden dar como resultado decisiones de mejora relacionadas con las pruebas, centradas en la eficiencia, la productividad, la calidad de los casos de prueba y la satisfacción del equipo. También pueden abordar la capacidad de prueba de aplicaciones, historias de usuario, funcionalidad o interfaces del sistema. El análisis de la causa raíz de los defectos puede conducir a la realización de más pruebas y al desarrollo de mejoras</a:t>
            </a:r>
            <a:endParaRPr lang="es-419" spc="-1" dirty="0">
              <a:solidFill>
                <a:srgbClr val="000000"/>
              </a:solidFill>
            </a:endParaRPr>
          </a:p>
        </p:txBody>
      </p:sp>
      <p:sp>
        <p:nvSpPr>
          <p:cNvPr id="762" name="TextShape 2"/>
          <p:cNvSpPr txBox="1"/>
          <p:nvPr/>
        </p:nvSpPr>
        <p:spPr>
          <a:xfrm>
            <a:off x="1309680" y="7632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pic>
        <p:nvPicPr>
          <p:cNvPr id="765" name="Picture 2"/>
          <p:cNvPicPr/>
          <p:nvPr/>
        </p:nvPicPr>
        <p:blipFill>
          <a:blip r:embed="rId3">
            <a:clrChange>
              <a:clrFrom>
                <a:srgbClr val="F1F1F1"/>
              </a:clrFrom>
              <a:clrTo>
                <a:srgbClr val="F1F1F1">
                  <a:alpha val="0"/>
                </a:srgbClr>
              </a:clrTo>
            </a:clrChange>
          </a:blip>
          <a:stretch/>
        </p:blipFill>
        <p:spPr>
          <a:xfrm>
            <a:off x="10025682" y="-1869"/>
            <a:ext cx="2548440" cy="1389960"/>
          </a:xfrm>
          <a:prstGeom prst="rect">
            <a:avLst/>
          </a:prstGeom>
          <a:ln>
            <a:noFill/>
          </a:ln>
        </p:spPr>
      </p:pic>
      <p:sp>
        <p:nvSpPr>
          <p:cNvPr id="2" name="Título 1">
            <a:extLst>
              <a:ext uri="{FF2B5EF4-FFF2-40B4-BE49-F238E27FC236}">
                <a16:creationId xmlns:a16="http://schemas.microsoft.com/office/drawing/2014/main" id="{0E3B68A2-8E27-4C90-8967-24AF62DEBC65}"/>
              </a:ext>
            </a:extLst>
          </p:cNvPr>
          <p:cNvSpPr>
            <a:spLocks noGrp="1"/>
          </p:cNvSpPr>
          <p:nvPr>
            <p:ph type="title"/>
          </p:nvPr>
        </p:nvSpPr>
        <p:spPr>
          <a:xfrm>
            <a:off x="892098" y="1"/>
            <a:ext cx="9472754" cy="950976"/>
          </a:xfrm>
        </p:spPr>
        <p:txBody>
          <a:bodyPr/>
          <a:lstStyle/>
          <a:p>
            <a:r>
              <a:rPr lang="es-419" dirty="0"/>
              <a:t>La Retrospectiva del Sprint</a:t>
            </a:r>
          </a:p>
        </p:txBody>
      </p:sp>
      <p:sp>
        <p:nvSpPr>
          <p:cNvPr id="6" name="Espaço Reservado para Número de Slide 5">
            <a:extLst>
              <a:ext uri="{FF2B5EF4-FFF2-40B4-BE49-F238E27FC236}">
                <a16:creationId xmlns:a16="http://schemas.microsoft.com/office/drawing/2014/main" id="{349BDD99-5AB9-47FD-9793-D5C678280FB2}"/>
              </a:ext>
            </a:extLst>
          </p:cNvPr>
          <p:cNvSpPr>
            <a:spLocks noGrp="1"/>
          </p:cNvSpPr>
          <p:nvPr>
            <p:ph type="sldNum" sz="quarter" idx="4"/>
          </p:nvPr>
        </p:nvSpPr>
        <p:spPr/>
        <p:txBody>
          <a:bodyPr/>
          <a:lstStyle/>
          <a:p>
            <a:fld id="{A5F08303-E7EF-7F40-80EA-8B58AAEDD090}" type="slidenum">
              <a:rPr lang="es-419" smtClean="0"/>
              <a:t>16</a:t>
            </a:fld>
            <a:endParaRPr lang="es-419"/>
          </a:p>
        </p:txBody>
      </p:sp>
      <p:sp>
        <p:nvSpPr>
          <p:cNvPr id="9" name="Date Placeholder 5">
            <a:extLst>
              <a:ext uri="{FF2B5EF4-FFF2-40B4-BE49-F238E27FC236}">
                <a16:creationId xmlns:a16="http://schemas.microsoft.com/office/drawing/2014/main" id="{302C8068-89AC-4756-A73E-C0FC6538809F}"/>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TextShape 1"/>
          <p:cNvSpPr txBox="1"/>
          <p:nvPr/>
        </p:nvSpPr>
        <p:spPr>
          <a:xfrm>
            <a:off x="1309680" y="952560"/>
            <a:ext cx="9662760" cy="5500440"/>
          </a:xfrm>
          <a:prstGeom prst="rect">
            <a:avLst/>
          </a:prstGeom>
          <a:noFill/>
          <a:ln w="3240">
            <a:noFill/>
          </a:ln>
        </p:spPr>
        <p:txBody>
          <a:bodyPr>
            <a:noAutofit/>
          </a:bodyPr>
          <a:lstStyle/>
          <a:p>
            <a:pPr marL="743040" lvl="1" indent="-285480">
              <a:spcBef>
                <a:spcPts val="439"/>
              </a:spcBef>
              <a:buClr>
                <a:srgbClr val="000000"/>
              </a:buClr>
              <a:buFont typeface="Symbol" charset="2"/>
              <a:buChar char=""/>
            </a:pPr>
            <a:endParaRPr lang="es-419" sz="2200" spc="-1">
              <a:solidFill>
                <a:srgbClr val="000000"/>
              </a:solidFill>
              <a:latin typeface="Tahoma"/>
            </a:endParaRPr>
          </a:p>
        </p:txBody>
      </p:sp>
      <p:sp>
        <p:nvSpPr>
          <p:cNvPr id="767" name="TextShape 2"/>
          <p:cNvSpPr txBox="1"/>
          <p:nvPr/>
        </p:nvSpPr>
        <p:spPr>
          <a:xfrm>
            <a:off x="1309680" y="7632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sp>
        <p:nvSpPr>
          <p:cNvPr id="2" name="Título 1">
            <a:extLst>
              <a:ext uri="{FF2B5EF4-FFF2-40B4-BE49-F238E27FC236}">
                <a16:creationId xmlns:a16="http://schemas.microsoft.com/office/drawing/2014/main" id="{776494C6-5B7D-4B84-8DE2-5F19BA605D04}"/>
              </a:ext>
            </a:extLst>
          </p:cNvPr>
          <p:cNvSpPr>
            <a:spLocks noGrp="1"/>
          </p:cNvSpPr>
          <p:nvPr>
            <p:ph type="title"/>
          </p:nvPr>
        </p:nvSpPr>
        <p:spPr>
          <a:xfrm>
            <a:off x="814038" y="1"/>
            <a:ext cx="9550813" cy="950976"/>
          </a:xfrm>
        </p:spPr>
        <p:txBody>
          <a:bodyPr/>
          <a:lstStyle/>
          <a:p>
            <a:r>
              <a:rPr lang="es-419" dirty="0"/>
              <a:t>La automatización de las pruebas</a:t>
            </a:r>
          </a:p>
        </p:txBody>
      </p:sp>
      <p:sp>
        <p:nvSpPr>
          <p:cNvPr id="3" name="Espaço Reservado para Conteúdo 2">
            <a:extLst>
              <a:ext uri="{FF2B5EF4-FFF2-40B4-BE49-F238E27FC236}">
                <a16:creationId xmlns:a16="http://schemas.microsoft.com/office/drawing/2014/main" id="{B6ABA4CA-C231-4868-BFCF-A01A1E278205}"/>
              </a:ext>
            </a:extLst>
          </p:cNvPr>
          <p:cNvSpPr>
            <a:spLocks noGrp="1"/>
          </p:cNvSpPr>
          <p:nvPr>
            <p:ph idx="1"/>
          </p:nvPr>
        </p:nvSpPr>
        <p:spPr/>
        <p:txBody>
          <a:bodyPr/>
          <a:lstStyle/>
          <a:p>
            <a:r>
              <a:rPr lang="es-ES" dirty="0"/>
              <a:t>El concepto de pirámide de pruebas se basa en el principio de las pruebas de control de calidad (es decir, eliminar los defectos lo antes posible en el ciclo de vida)</a:t>
            </a:r>
          </a:p>
          <a:p>
            <a:r>
              <a:rPr lang="es-ES" dirty="0"/>
              <a:t>La pirámide de pruebas enfatiza muchas pruebas para los niveles inferiores (parte inferior de la pirámide) y, a medida que el desarrollo avanza hacia niveles superiores, el número de pruebas disminuye (parte superior de la pirámide): pruebas de unidad, integración, sistema y pruebas de aceptación</a:t>
            </a:r>
          </a:p>
          <a:p>
            <a:r>
              <a:rPr lang="es-ES" dirty="0"/>
              <a:t>Además de las pruebas, también se pueden automatizar las siguientes tareas:</a:t>
            </a:r>
          </a:p>
          <a:p>
            <a:pPr lvl="1"/>
            <a:r>
              <a:rPr lang="es-ES" dirty="0"/>
              <a:t>Generación de datos de prueba</a:t>
            </a:r>
          </a:p>
          <a:p>
            <a:pPr lvl="1"/>
            <a:r>
              <a:rPr lang="es-ES" dirty="0"/>
              <a:t>Carga de datos de prueba en sistemas</a:t>
            </a:r>
          </a:p>
          <a:p>
            <a:pPr lvl="1"/>
            <a:r>
              <a:rPr lang="es-ES" dirty="0"/>
              <a:t>Implementación de compilaciones para entornos de prueba</a:t>
            </a:r>
          </a:p>
          <a:p>
            <a:pPr lvl="1"/>
            <a:r>
              <a:rPr lang="es-ES" dirty="0"/>
              <a:t>Restaurar un entorno de prueba (por ejemplo, archivos de datos de la base de datos o el sitio web) a una línea de base</a:t>
            </a:r>
          </a:p>
          <a:p>
            <a:pPr lvl="1"/>
            <a:r>
              <a:rPr lang="es-ES" dirty="0"/>
              <a:t>Comparación de salidas de datos</a:t>
            </a:r>
            <a:endParaRPr lang="es-419" dirty="0"/>
          </a:p>
        </p:txBody>
      </p:sp>
      <p:sp>
        <p:nvSpPr>
          <p:cNvPr id="5" name="Espaço Reservado para Número de Slide 4">
            <a:extLst>
              <a:ext uri="{FF2B5EF4-FFF2-40B4-BE49-F238E27FC236}">
                <a16:creationId xmlns:a16="http://schemas.microsoft.com/office/drawing/2014/main" id="{2141CAC7-C710-45FA-971B-C7E09BD2B2E5}"/>
              </a:ext>
            </a:extLst>
          </p:cNvPr>
          <p:cNvSpPr>
            <a:spLocks noGrp="1"/>
          </p:cNvSpPr>
          <p:nvPr>
            <p:ph type="sldNum" sz="quarter" idx="4"/>
          </p:nvPr>
        </p:nvSpPr>
        <p:spPr>
          <a:xfrm>
            <a:off x="11118574" y="6492875"/>
            <a:ext cx="1073426" cy="365125"/>
          </a:xfrm>
        </p:spPr>
        <p:txBody>
          <a:bodyPr/>
          <a:lstStyle/>
          <a:p>
            <a:fld id="{A5F08303-E7EF-7F40-80EA-8B58AAEDD090}" type="slidenum">
              <a:rPr lang="es-419" smtClean="0"/>
              <a:t>17</a:t>
            </a:fld>
            <a:endParaRPr lang="es-419"/>
          </a:p>
        </p:txBody>
      </p:sp>
      <p:sp>
        <p:nvSpPr>
          <p:cNvPr id="8" name="Date Placeholder 5">
            <a:extLst>
              <a:ext uri="{FF2B5EF4-FFF2-40B4-BE49-F238E27FC236}">
                <a16:creationId xmlns:a16="http://schemas.microsoft.com/office/drawing/2014/main" id="{00EF3CA1-7C16-4713-B572-7E8AFAF2A99F}"/>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C64AF10-5C05-4D8D-AB4C-5AABD5CE1666}"/>
              </a:ext>
            </a:extLst>
          </p:cNvPr>
          <p:cNvSpPr>
            <a:spLocks noGrp="1"/>
          </p:cNvSpPr>
          <p:nvPr>
            <p:ph type="title"/>
          </p:nvPr>
        </p:nvSpPr>
        <p:spPr>
          <a:xfrm>
            <a:off x="825190" y="1"/>
            <a:ext cx="9539662" cy="950976"/>
          </a:xfrm>
        </p:spPr>
        <p:txBody>
          <a:bodyPr/>
          <a:lstStyle/>
          <a:p>
            <a:r>
              <a:rPr lang="es-419" dirty="0"/>
              <a:t>Integración Continua</a:t>
            </a:r>
          </a:p>
        </p:txBody>
      </p:sp>
      <p:sp>
        <p:nvSpPr>
          <p:cNvPr id="5" name="Espaço Reservado para Conteúdo 4">
            <a:extLst>
              <a:ext uri="{FF2B5EF4-FFF2-40B4-BE49-F238E27FC236}">
                <a16:creationId xmlns:a16="http://schemas.microsoft.com/office/drawing/2014/main" id="{B003026F-BDA9-4271-A662-433E9F086DCF}"/>
              </a:ext>
            </a:extLst>
          </p:cNvPr>
          <p:cNvSpPr>
            <a:spLocks noGrp="1"/>
          </p:cNvSpPr>
          <p:nvPr>
            <p:ph idx="1"/>
          </p:nvPr>
        </p:nvSpPr>
        <p:spPr>
          <a:xfrm>
            <a:off x="0" y="950977"/>
            <a:ext cx="12192000" cy="5541897"/>
          </a:xfrm>
        </p:spPr>
        <p:txBody>
          <a:bodyPr>
            <a:normAutofit fontScale="85000" lnSpcReduction="20000"/>
          </a:bodyPr>
          <a:lstStyle/>
          <a:p>
            <a:pPr marL="343260" indent="-342900">
              <a:lnSpc>
                <a:spcPct val="120000"/>
              </a:lnSpc>
              <a:spcBef>
                <a:spcPts val="1200"/>
              </a:spcBef>
              <a:buClr>
                <a:srgbClr val="1F497D"/>
              </a:buClr>
            </a:pPr>
            <a:r>
              <a:rPr lang="es-ES" dirty="0"/>
              <a:t>La gestión de la configuración, la compilación, la construcción, la implementación y las pruebas de software están involucradas en un proceso único, repetitivo y automatizado. Dado que los desarrolladores integran constantemente su trabajo, construyen y prueban constantemente, los defectos en el código se detectan más rápidamente</a:t>
            </a:r>
          </a:p>
          <a:p>
            <a:pPr marL="343260" indent="-342900">
              <a:lnSpc>
                <a:spcPct val="120000"/>
              </a:lnSpc>
              <a:spcBef>
                <a:spcPts val="1200"/>
              </a:spcBef>
              <a:buClr>
                <a:srgbClr val="1F497D"/>
              </a:buClr>
            </a:pPr>
            <a:r>
              <a:rPr lang="es-ES" dirty="0"/>
              <a:t>Análisis estático de código : realización de análisis estático de código e informes de resultados</a:t>
            </a:r>
          </a:p>
          <a:p>
            <a:pPr marL="343260" indent="-342900">
              <a:lnSpc>
                <a:spcPct val="120000"/>
              </a:lnSpc>
              <a:spcBef>
                <a:spcPts val="1200"/>
              </a:spcBef>
              <a:buClr>
                <a:srgbClr val="1F497D"/>
              </a:buClr>
            </a:pPr>
            <a:r>
              <a:rPr lang="es-ES" dirty="0"/>
              <a:t>Prueba unitaria: ejecutar pruebas unitarias, verificar la cobertura del código e informar los resultados de las pruebas</a:t>
            </a:r>
          </a:p>
          <a:p>
            <a:pPr marL="343260" indent="-342900">
              <a:lnSpc>
                <a:spcPct val="120000"/>
              </a:lnSpc>
              <a:spcBef>
                <a:spcPts val="1200"/>
              </a:spcBef>
              <a:buClr>
                <a:srgbClr val="1F497D"/>
              </a:buClr>
            </a:pPr>
            <a:r>
              <a:rPr lang="es-ES" dirty="0"/>
              <a:t>Implementación: instalar el proyecto en un entorno de prueba</a:t>
            </a:r>
          </a:p>
          <a:p>
            <a:pPr marL="343260" indent="-342900">
              <a:lnSpc>
                <a:spcPct val="120000"/>
              </a:lnSpc>
              <a:spcBef>
                <a:spcPts val="1200"/>
              </a:spcBef>
              <a:buClr>
                <a:srgbClr val="1F497D"/>
              </a:buClr>
            </a:pPr>
            <a:r>
              <a:rPr lang="es-ES" dirty="0"/>
              <a:t>Prueba de integración: ejecute las pruebas de integración e informe los resultados</a:t>
            </a:r>
          </a:p>
          <a:p>
            <a:pPr marL="343260" indent="-342900">
              <a:lnSpc>
                <a:spcPct val="120000"/>
              </a:lnSpc>
              <a:spcBef>
                <a:spcPts val="1200"/>
              </a:spcBef>
              <a:buClr>
                <a:srgbClr val="1F497D"/>
              </a:buClr>
            </a:pPr>
            <a:r>
              <a:rPr lang="es-ES" dirty="0"/>
              <a:t>Un proceso de construcción y prueba automatizado se lleva a cabo a diario y detecta los errores de integración de forma rápida y anticipada. La integración continua permite a los </a:t>
            </a:r>
            <a:r>
              <a:rPr lang="es-ES" dirty="0" err="1"/>
              <a:t>testers</a:t>
            </a:r>
            <a:r>
              <a:rPr lang="es-ES" dirty="0"/>
              <a:t> ejecutar pruebas automatizadas de forma regular, en algunos casos como parte del proceso de integración continua en sí, y enviar rápidamente comentarios al equipo sobre la calidad del código. Los resultados de estas pruebas son visibles para todos los miembros del equipo, especialmente cuando se integran informes automatizados en el proceso</a:t>
            </a:r>
            <a:endParaRPr lang="es-419" dirty="0"/>
          </a:p>
        </p:txBody>
      </p:sp>
      <p:sp>
        <p:nvSpPr>
          <p:cNvPr id="8" name="Espaço Reservado para Número de Slide 7">
            <a:extLst>
              <a:ext uri="{FF2B5EF4-FFF2-40B4-BE49-F238E27FC236}">
                <a16:creationId xmlns:a16="http://schemas.microsoft.com/office/drawing/2014/main" id="{8DDC0033-680D-4979-BB66-4E38CEC27907}"/>
              </a:ext>
            </a:extLst>
          </p:cNvPr>
          <p:cNvSpPr>
            <a:spLocks noGrp="1"/>
          </p:cNvSpPr>
          <p:nvPr>
            <p:ph type="sldNum" sz="quarter" idx="4"/>
          </p:nvPr>
        </p:nvSpPr>
        <p:spPr/>
        <p:txBody>
          <a:bodyPr/>
          <a:lstStyle/>
          <a:p>
            <a:fld id="{A5F08303-E7EF-7F40-80EA-8B58AAEDD090}" type="slidenum">
              <a:rPr lang="es-419" smtClean="0"/>
              <a:t>18</a:t>
            </a:fld>
            <a:endParaRPr lang="es-419"/>
          </a:p>
        </p:txBody>
      </p:sp>
      <p:sp>
        <p:nvSpPr>
          <p:cNvPr id="9" name="Date Placeholder 5">
            <a:extLst>
              <a:ext uri="{FF2B5EF4-FFF2-40B4-BE49-F238E27FC236}">
                <a16:creationId xmlns:a16="http://schemas.microsoft.com/office/drawing/2014/main" id="{768EE148-AADF-4EAE-8468-DB4433065F48}"/>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Espaço Reservado para Número de Slide 5"/>
          <p:cNvSpPr txBox="1">
            <a:spLocks/>
          </p:cNvSpPr>
          <p:nvPr/>
        </p:nvSpPr>
        <p:spPr bwMode="auto">
          <a:xfrm>
            <a:off x="10200555" y="6597352"/>
            <a:ext cx="2016125" cy="365125"/>
          </a:xfrm>
          <a:prstGeom prst="rect">
            <a:avLst/>
          </a:prstGeom>
          <a:noFill/>
          <a:ln w="9525">
            <a:noFill/>
            <a:miter lim="800000"/>
            <a:headEnd/>
            <a:tailEnd/>
          </a:ln>
        </p:spPr>
        <p:txBody>
          <a:bodyPr/>
          <a:lstStyle/>
          <a:p>
            <a:pPr algn="r"/>
            <a:fld id="{1C79921C-C092-400D-9552-FF4672B56A85}" type="slidenum">
              <a:rPr lang="es-ES" altLang="pt-BR" sz="1100">
                <a:solidFill>
                  <a:srgbClr val="898989"/>
                </a:solidFill>
                <a:latin typeface="Helvetica Neue" pitchFamily="2"/>
              </a:rPr>
              <a:pPr algn="r"/>
              <a:t>19</a:t>
            </a:fld>
            <a:endParaRPr lang="es-ES" altLang="pt-BR" sz="1100">
              <a:solidFill>
                <a:srgbClr val="898989"/>
              </a:solidFill>
              <a:latin typeface="Helvetica Neue" pitchFamily="2"/>
            </a:endParaRPr>
          </a:p>
        </p:txBody>
      </p:sp>
      <p:sp>
        <p:nvSpPr>
          <p:cNvPr id="11" name="Rectangle 2"/>
          <p:cNvSpPr>
            <a:spLocks noGrp="1" noChangeArrowheads="1"/>
          </p:cNvSpPr>
          <p:nvPr>
            <p:ph type="title"/>
          </p:nvPr>
        </p:nvSpPr>
        <p:spPr>
          <a:xfrm>
            <a:off x="1145341" y="7938"/>
            <a:ext cx="9126577" cy="1117600"/>
          </a:xfrm>
          <a:noFill/>
          <a:ln w="9525">
            <a:noFill/>
            <a:miter lim="800000"/>
            <a:headEnd/>
            <a:tailEnd/>
          </a:ln>
        </p:spPr>
        <p:txBody>
          <a:bodyPr vert="horz" wrap="square" lIns="0" tIns="0" rIns="0" bIns="0" numCol="1" anchor="ctr" anchorCtr="0" compatLnSpc="1">
            <a:prstTxWarp prst="textNoShape">
              <a:avLst/>
            </a:prstTxWarp>
          </a:bodyPr>
          <a:lstStyle/>
          <a:p>
            <a:r>
              <a:rPr lang="es-ES" altLang="pt-BR" dirty="0">
                <a:solidFill>
                  <a:srgbClr val="000066"/>
                </a:solidFill>
                <a:latin typeface="Tahoma"/>
                <a:ea typeface="+mn-ea"/>
                <a:cs typeface="+mn-cs"/>
              </a:rPr>
              <a:t>    Organización de las pruebas</a:t>
            </a:r>
          </a:p>
        </p:txBody>
      </p:sp>
      <p:sp>
        <p:nvSpPr>
          <p:cNvPr id="14341" name="AutoShape 7" descr="Resultado de imagem para incertidumbre"/>
          <p:cNvSpPr>
            <a:spLocks noChangeAspect="1" noChangeArrowheads="1"/>
          </p:cNvSpPr>
          <p:nvPr/>
        </p:nvSpPr>
        <p:spPr bwMode="auto">
          <a:xfrm>
            <a:off x="1920082" y="-144463"/>
            <a:ext cx="304800" cy="304801"/>
          </a:xfrm>
          <a:prstGeom prst="rect">
            <a:avLst/>
          </a:prstGeom>
          <a:noFill/>
          <a:ln w="9525">
            <a:noFill/>
            <a:miter lim="800000"/>
            <a:headEnd/>
            <a:tailEnd/>
          </a:ln>
        </p:spPr>
        <p:txBody>
          <a:bodyPr/>
          <a:lstStyle/>
          <a:p>
            <a:endParaRPr lang="es-ES" altLang="pt-BR"/>
          </a:p>
        </p:txBody>
      </p:sp>
      <p:sp>
        <p:nvSpPr>
          <p:cNvPr id="14342" name="AutoShape 9" descr="Resultado de imagem para incertidumbre"/>
          <p:cNvSpPr>
            <a:spLocks noChangeAspect="1" noChangeArrowheads="1"/>
          </p:cNvSpPr>
          <p:nvPr/>
        </p:nvSpPr>
        <p:spPr bwMode="auto">
          <a:xfrm>
            <a:off x="1920082" y="-144463"/>
            <a:ext cx="304800" cy="304801"/>
          </a:xfrm>
          <a:prstGeom prst="rect">
            <a:avLst/>
          </a:prstGeom>
          <a:noFill/>
          <a:ln w="9525">
            <a:noFill/>
            <a:miter lim="800000"/>
            <a:headEnd/>
            <a:tailEnd/>
          </a:ln>
        </p:spPr>
        <p:txBody>
          <a:bodyPr/>
          <a:lstStyle/>
          <a:p>
            <a:endParaRPr lang="es-ES" altLang="pt-BR"/>
          </a:p>
        </p:txBody>
      </p:sp>
      <p:sp>
        <p:nvSpPr>
          <p:cNvPr id="7" name="Rectangle 3"/>
          <p:cNvSpPr>
            <a:spLocks noGrp="1" noChangeArrowheads="1"/>
          </p:cNvSpPr>
          <p:nvPr>
            <p:ph sz="quarter" idx="1"/>
          </p:nvPr>
        </p:nvSpPr>
        <p:spPr>
          <a:xfrm>
            <a:off x="100361" y="1103237"/>
            <a:ext cx="11828288" cy="4342065"/>
          </a:xfrm>
        </p:spPr>
        <p:txBody>
          <a:bodyPr>
            <a:noAutofit/>
          </a:bodyPr>
          <a:lstStyle/>
          <a:p>
            <a:pPr marL="425450" indent="-342900" algn="just">
              <a:defRPr/>
            </a:pPr>
            <a:r>
              <a:rPr lang="es-ES" altLang="pt-BR" dirty="0">
                <a:latin typeface="Tahoma" pitchFamily="34" charset="0"/>
                <a:cs typeface="Tahoma" pitchFamily="34" charset="0"/>
              </a:rPr>
              <a:t>Los equipos ágiles suelen estar compuestos por uno o más probadores</a:t>
            </a:r>
          </a:p>
          <a:p>
            <a:pPr marL="425450" indent="-342900" algn="just">
              <a:defRPr/>
            </a:pPr>
            <a:endParaRPr lang="es-ES" altLang="pt-BR" dirty="0">
              <a:latin typeface="Tahoma" pitchFamily="34" charset="0"/>
              <a:cs typeface="Tahoma" pitchFamily="34" charset="0"/>
            </a:endParaRPr>
          </a:p>
          <a:p>
            <a:pPr marL="425450" indent="-342900" algn="just">
              <a:defRPr/>
            </a:pPr>
            <a:r>
              <a:rPr lang="es-ES" altLang="pt-BR" dirty="0">
                <a:latin typeface="Tahoma" pitchFamily="34" charset="0"/>
                <a:cs typeface="Tahoma" pitchFamily="34" charset="0"/>
              </a:rPr>
              <a:t>Otro enfoque es tener un equipo de prueba que sea separado e independiente del equipo de desarrollo y pueda</a:t>
            </a:r>
          </a:p>
          <a:p>
            <a:pPr marL="776287" lvl="1" indent="-342900" algn="just">
              <a:defRPr/>
            </a:pPr>
            <a:r>
              <a:rPr lang="es-ES" altLang="pt-BR" dirty="0">
                <a:latin typeface="Tahoma" pitchFamily="34" charset="0"/>
                <a:cs typeface="Tahoma" pitchFamily="34" charset="0"/>
              </a:rPr>
              <a:t>Asignar probadores bajo demanda en momentos específicos del sprint</a:t>
            </a:r>
          </a:p>
          <a:p>
            <a:pPr marL="776287" lvl="1" indent="-342900" algn="just">
              <a:defRPr/>
            </a:pPr>
            <a:r>
              <a:rPr lang="es-ES" altLang="pt-BR" dirty="0">
                <a:latin typeface="Tahoma" pitchFamily="34" charset="0"/>
                <a:cs typeface="Tahoma" pitchFamily="34" charset="0"/>
              </a:rPr>
              <a:t>Asignar probadores al comienzo del proyecto, en una estrategia a más largo plazo</a:t>
            </a:r>
          </a:p>
          <a:p>
            <a:pPr marL="776287" lvl="1" indent="-342900" algn="just">
              <a:defRPr/>
            </a:pPr>
            <a:r>
              <a:rPr lang="es-ES" altLang="pt-BR" dirty="0">
                <a:latin typeface="Tahoma" pitchFamily="34" charset="0"/>
                <a:cs typeface="Tahoma" pitchFamily="34" charset="0"/>
              </a:rPr>
              <a:t>Asignar probadores especializados a actividades independientes del sprint, como desarrollar herramientas de prueba automatizadas, realizar pruebas no funcionales, crear y soportar entornos de prueba y datos de prueba</a:t>
            </a:r>
          </a:p>
        </p:txBody>
      </p:sp>
      <p:sp>
        <p:nvSpPr>
          <p:cNvPr id="9" name="Date Placeholder 5">
            <a:extLst>
              <a:ext uri="{FF2B5EF4-FFF2-40B4-BE49-F238E27FC236}">
                <a16:creationId xmlns:a16="http://schemas.microsoft.com/office/drawing/2014/main" id="{4DE09F4A-59B1-4375-80C8-9582F540504B}"/>
              </a:ext>
            </a:extLst>
          </p:cNvPr>
          <p:cNvSpPr txBox="1">
            <a:spLocks/>
          </p:cNvSpPr>
          <p:nvPr/>
        </p:nvSpPr>
        <p:spPr>
          <a:xfrm>
            <a:off x="0" y="6492875"/>
            <a:ext cx="38526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200" dirty="0">
                <a:solidFill>
                  <a:schemeClr val="tx1">
                    <a:tint val="75000"/>
                  </a:schemeClr>
                </a:solidFill>
              </a:rPr>
              <a:t>© FATTO Consultoría y Sistemas – www.fattocs.com</a:t>
            </a:r>
          </a:p>
        </p:txBody>
      </p:sp>
    </p:spTree>
    <p:extLst>
      <p:ext uri="{BB962C8B-B14F-4D97-AF65-F5344CB8AC3E}">
        <p14:creationId xmlns:p14="http://schemas.microsoft.com/office/powerpoint/2010/main" val="1672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4674A1-4917-9B4D-BEE0-3E8CBFD279CE}"/>
              </a:ext>
            </a:extLst>
          </p:cNvPr>
          <p:cNvSpPr>
            <a:spLocks noGrp="1"/>
          </p:cNvSpPr>
          <p:nvPr>
            <p:ph type="title"/>
          </p:nvPr>
        </p:nvSpPr>
        <p:spPr>
          <a:xfrm>
            <a:off x="1048592" y="0"/>
            <a:ext cx="9339591" cy="1049235"/>
          </a:xfrm>
        </p:spPr>
        <p:txBody>
          <a:bodyPr/>
          <a:lstStyle/>
          <a:p>
            <a:r>
              <a:rPr lang="es-419" sz="3600" dirty="0">
                <a:solidFill>
                  <a:schemeClr val="tx1">
                    <a:lumMod val="65000"/>
                    <a:lumOff val="35000"/>
                  </a:schemeClr>
                </a:solidFill>
                <a:latin typeface="Helvetica Neue"/>
                <a:ea typeface="ＭＳ Ｐゴシック" charset="0"/>
                <a:cs typeface="Aharoni" panose="02010803020104030203" pitchFamily="2" charset="-79"/>
              </a:rPr>
              <a:t> </a:t>
            </a:r>
            <a:r>
              <a:rPr lang="es-419" dirty="0">
                <a:solidFill>
                  <a:schemeClr val="tx1">
                    <a:lumMod val="50000"/>
                    <a:lumOff val="50000"/>
                  </a:schemeClr>
                </a:solidFill>
                <a:latin typeface="Helvetica Neue"/>
                <a:ea typeface="ＭＳ Ｐゴシック" charset="0"/>
                <a:cs typeface="Aharoni" panose="02010803020104030203" pitchFamily="2" charset="-79"/>
              </a:rPr>
              <a:t>ORIENTACIOES INICIALES</a:t>
            </a:r>
            <a:endParaRPr lang="es-419" dirty="0"/>
          </a:p>
        </p:txBody>
      </p:sp>
      <p:sp>
        <p:nvSpPr>
          <p:cNvPr id="3" name="Espaço Reservado para Número de Slide 2"/>
          <p:cNvSpPr>
            <a:spLocks noGrp="1"/>
          </p:cNvSpPr>
          <p:nvPr>
            <p:ph type="sldNum" sz="quarter" idx="4"/>
          </p:nvPr>
        </p:nvSpPr>
        <p:spPr/>
        <p:txBody>
          <a:bodyPr/>
          <a:lstStyle/>
          <a:p>
            <a:fld id="{5E894711-B047-4FE2-93FD-36D6887411CC}" type="slidenum">
              <a:rPr lang="es-419" smtClean="0"/>
              <a:pPr/>
              <a:t>2</a:t>
            </a:fld>
            <a:endParaRPr lang="es-419" dirty="0"/>
          </a:p>
        </p:txBody>
      </p:sp>
      <p:sp>
        <p:nvSpPr>
          <p:cNvPr id="2" name="Espaço Reservado para Data 1"/>
          <p:cNvSpPr>
            <a:spLocks noGrp="1"/>
          </p:cNvSpPr>
          <p:nvPr>
            <p:ph type="dt" sz="half" idx="4294967295"/>
          </p:nvPr>
        </p:nvSpPr>
        <p:spPr>
          <a:xfrm>
            <a:off x="0" y="6478588"/>
            <a:ext cx="6191250" cy="365125"/>
          </a:xfrm>
        </p:spPr>
        <p:txBody>
          <a:bodyPr/>
          <a:lstStyle/>
          <a:p>
            <a:pPr>
              <a:defRPr/>
            </a:pPr>
            <a:fld id="{E1386020-D811-4F3E-B329-C14578965A33}" type="datetime1">
              <a:rPr lang="pt-BR" smtClean="0"/>
              <a:t>22/12/2020</a:t>
            </a:fld>
            <a:endParaRPr lang="es-419" dirty="0"/>
          </a:p>
        </p:txBody>
      </p:sp>
      <p:sp>
        <p:nvSpPr>
          <p:cNvPr id="18" name="Retângulo 7"/>
          <p:cNvSpPr>
            <a:spLocks noChangeArrowheads="1"/>
          </p:cNvSpPr>
          <p:nvPr/>
        </p:nvSpPr>
        <p:spPr bwMode="auto">
          <a:xfrm>
            <a:off x="1073424" y="1183657"/>
            <a:ext cx="1088003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600"/>
              </a:spcBef>
              <a:spcAft>
                <a:spcPts val="600"/>
              </a:spcAft>
              <a:defRPr/>
            </a:pPr>
            <a:r>
              <a:rPr lang="es-419" altLang="pt-BR" sz="2300" dirty="0">
                <a:solidFill>
                  <a:srgbClr val="595959"/>
                </a:solidFill>
                <a:latin typeface="Helvetica Neue"/>
              </a:rPr>
              <a:t>De preferencia al uso de una conexión de banda ancha</a:t>
            </a:r>
          </a:p>
          <a:p>
            <a:pPr>
              <a:spcBef>
                <a:spcPts val="600"/>
              </a:spcBef>
              <a:spcAft>
                <a:spcPts val="600"/>
              </a:spcAft>
              <a:defRPr/>
            </a:pPr>
            <a:r>
              <a:rPr lang="es-419" altLang="pt-BR" sz="2300" dirty="0">
                <a:solidFill>
                  <a:srgbClr val="595959"/>
                </a:solidFill>
                <a:latin typeface="Helvetica Neue"/>
              </a:rPr>
              <a:t>Este evento tendrá una duración de ~50 min. de presentación </a:t>
            </a:r>
          </a:p>
          <a:p>
            <a:pPr>
              <a:spcBef>
                <a:spcPts val="600"/>
              </a:spcBef>
              <a:spcAft>
                <a:spcPts val="600"/>
              </a:spcAft>
              <a:defRPr/>
            </a:pPr>
            <a:r>
              <a:rPr lang="es-419" altLang="pt-BR" sz="2300" dirty="0">
                <a:solidFill>
                  <a:srgbClr val="595959"/>
                </a:solidFill>
                <a:latin typeface="Helvetica Neue"/>
              </a:rPr>
              <a:t>y ~10 min. finales para preguntas</a:t>
            </a:r>
          </a:p>
          <a:p>
            <a:pPr>
              <a:spcBef>
                <a:spcPts val="600"/>
              </a:spcBef>
              <a:spcAft>
                <a:spcPts val="600"/>
              </a:spcAft>
              <a:defRPr/>
            </a:pPr>
            <a:r>
              <a:rPr lang="es-419" altLang="pt-BR" sz="2300" dirty="0">
                <a:solidFill>
                  <a:srgbClr val="595959"/>
                </a:solidFill>
                <a:latin typeface="Helvetica Neue"/>
              </a:rPr>
              <a:t>Puedes enviar tus preguntas por el chat durante la presentación </a:t>
            </a:r>
          </a:p>
          <a:p>
            <a:pPr>
              <a:spcBef>
                <a:spcPts val="600"/>
              </a:spcBef>
              <a:spcAft>
                <a:spcPts val="600"/>
              </a:spcAft>
              <a:defRPr/>
            </a:pPr>
            <a:r>
              <a:rPr lang="es-419" altLang="pt-BR" sz="2300" dirty="0">
                <a:solidFill>
                  <a:srgbClr val="595959"/>
                </a:solidFill>
                <a:latin typeface="Helvetica Neue"/>
              </a:rPr>
              <a:t>Use el chat solo para asuntos del </a:t>
            </a:r>
            <a:r>
              <a:rPr lang="es-419" altLang="pt-BR" sz="2300" dirty="0" err="1">
                <a:solidFill>
                  <a:srgbClr val="595959"/>
                </a:solidFill>
                <a:latin typeface="Helvetica Neue"/>
              </a:rPr>
              <a:t>webinar</a:t>
            </a:r>
            <a:endParaRPr lang="es-419" altLang="pt-BR" sz="2300" dirty="0">
              <a:solidFill>
                <a:srgbClr val="595959"/>
              </a:solidFill>
              <a:latin typeface="Helvetica Neue"/>
            </a:endParaRPr>
          </a:p>
          <a:p>
            <a:pPr>
              <a:spcBef>
                <a:spcPts val="600"/>
              </a:spcBef>
              <a:spcAft>
                <a:spcPts val="600"/>
              </a:spcAft>
              <a:defRPr/>
            </a:pPr>
            <a:r>
              <a:rPr lang="es-419" altLang="pt-BR" sz="2300" dirty="0">
                <a:solidFill>
                  <a:srgbClr val="595959"/>
                </a:solidFill>
                <a:latin typeface="Helvetica Neue"/>
              </a:rPr>
              <a:t>Para aquellos que poseen certificación PMP, el </a:t>
            </a:r>
            <a:r>
              <a:rPr lang="es-419" altLang="pt-BR" sz="2300" dirty="0" err="1">
                <a:solidFill>
                  <a:srgbClr val="595959"/>
                </a:solidFill>
                <a:latin typeface="Helvetica Neue"/>
              </a:rPr>
              <a:t>webinar</a:t>
            </a:r>
            <a:r>
              <a:rPr lang="es-419" altLang="pt-BR" sz="2300" dirty="0">
                <a:solidFill>
                  <a:srgbClr val="595959"/>
                </a:solidFill>
                <a:latin typeface="Helvetica Neue"/>
              </a:rPr>
              <a:t> otorga un crédito de 1 PDU</a:t>
            </a:r>
          </a:p>
          <a:p>
            <a:pPr>
              <a:spcBef>
                <a:spcPts val="600"/>
              </a:spcBef>
              <a:spcAft>
                <a:spcPts val="600"/>
              </a:spcAft>
              <a:defRPr/>
            </a:pPr>
            <a:r>
              <a:rPr lang="es-419" altLang="pt-BR" sz="2300" dirty="0">
                <a:solidFill>
                  <a:srgbClr val="595959"/>
                </a:solidFill>
                <a:latin typeface="Helvetica Neue"/>
              </a:rPr>
              <a:t>El certificado de participación será enviado por email.</a:t>
            </a:r>
          </a:p>
          <a:p>
            <a:pPr>
              <a:spcBef>
                <a:spcPts val="600"/>
              </a:spcBef>
              <a:spcAft>
                <a:spcPts val="600"/>
              </a:spcAft>
              <a:defRPr/>
            </a:pPr>
            <a:r>
              <a:rPr lang="es-419" altLang="pt-BR" sz="2300" dirty="0">
                <a:solidFill>
                  <a:srgbClr val="595959"/>
                </a:solidFill>
                <a:latin typeface="Helvetica Neue"/>
              </a:rPr>
              <a:t>La grabación y material serán publicados posteriormente en nuestra página web y redes sociales:</a:t>
            </a:r>
          </a:p>
        </p:txBody>
      </p:sp>
      <p:pic>
        <p:nvPicPr>
          <p:cNvPr id="22" name="Picture 1" descr="Youtub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91757" y="6045726"/>
            <a:ext cx="459041"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ítulo 1"/>
          <p:cNvSpPr txBox="1">
            <a:spLocks/>
          </p:cNvSpPr>
          <p:nvPr/>
        </p:nvSpPr>
        <p:spPr>
          <a:xfrm>
            <a:off x="2813760" y="620688"/>
            <a:ext cx="5442481" cy="6477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s-419" sz="2800" dirty="0">
              <a:solidFill>
                <a:schemeClr val="tx1">
                  <a:lumMod val="50000"/>
                  <a:lumOff val="50000"/>
                </a:schemeClr>
              </a:solidFill>
              <a:latin typeface="Helvetica Neue"/>
              <a:cs typeface="Aharoni" panose="02010803020104030203" pitchFamily="2" charset="-79"/>
            </a:endParaRPr>
          </a:p>
        </p:txBody>
      </p:sp>
      <p:sp>
        <p:nvSpPr>
          <p:cNvPr id="24" name="Retângulo 23"/>
          <p:cNvSpPr/>
          <p:nvPr/>
        </p:nvSpPr>
        <p:spPr>
          <a:xfrm>
            <a:off x="-6001" y="14288"/>
            <a:ext cx="1054594" cy="979836"/>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sp>
        <p:nvSpPr>
          <p:cNvPr id="25" name="Retângulo 24"/>
          <p:cNvSpPr/>
          <p:nvPr/>
        </p:nvSpPr>
        <p:spPr>
          <a:xfrm>
            <a:off x="0" y="1678786"/>
            <a:ext cx="1048593" cy="108000"/>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sp>
        <p:nvSpPr>
          <p:cNvPr id="26" name="Retângulo 25"/>
          <p:cNvSpPr/>
          <p:nvPr/>
        </p:nvSpPr>
        <p:spPr>
          <a:xfrm>
            <a:off x="-6003" y="2235828"/>
            <a:ext cx="1048593" cy="108000"/>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sp>
        <p:nvSpPr>
          <p:cNvPr id="27" name="Retângulo 26"/>
          <p:cNvSpPr/>
          <p:nvPr/>
        </p:nvSpPr>
        <p:spPr>
          <a:xfrm>
            <a:off x="4945" y="3108426"/>
            <a:ext cx="1048593" cy="108000"/>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sp>
        <p:nvSpPr>
          <p:cNvPr id="28" name="Retângulo 27"/>
          <p:cNvSpPr/>
          <p:nvPr/>
        </p:nvSpPr>
        <p:spPr>
          <a:xfrm>
            <a:off x="-6002" y="3606987"/>
            <a:ext cx="1048593" cy="108000"/>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sp>
        <p:nvSpPr>
          <p:cNvPr id="29" name="Retângulo 28"/>
          <p:cNvSpPr/>
          <p:nvPr/>
        </p:nvSpPr>
        <p:spPr>
          <a:xfrm>
            <a:off x="0" y="4128286"/>
            <a:ext cx="1048593" cy="108000"/>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sp>
        <p:nvSpPr>
          <p:cNvPr id="30" name="Retângulo 29"/>
          <p:cNvSpPr/>
          <p:nvPr/>
        </p:nvSpPr>
        <p:spPr>
          <a:xfrm>
            <a:off x="4944" y="4652128"/>
            <a:ext cx="1048593" cy="108000"/>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sp>
        <p:nvSpPr>
          <p:cNvPr id="31" name="Retângulo 30"/>
          <p:cNvSpPr/>
          <p:nvPr/>
        </p:nvSpPr>
        <p:spPr>
          <a:xfrm>
            <a:off x="4945" y="5169571"/>
            <a:ext cx="1048593" cy="108000"/>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419" dirty="0"/>
          </a:p>
        </p:txBody>
      </p:sp>
      <p:pic>
        <p:nvPicPr>
          <p:cNvPr id="32" name="Picture 4" descr="Twitter">
            <a:extLst>
              <a:ext uri="{FF2B5EF4-FFF2-40B4-BE49-F238E27FC236}">
                <a16:creationId xmlns:a16="http://schemas.microsoft.com/office/drawing/2014/main" id="{23F29DF9-0040-4294-B6F0-3EF8EFE038C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728110" y="6045726"/>
            <a:ext cx="44254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Facebook">
            <a:extLst>
              <a:ext uri="{FF2B5EF4-FFF2-40B4-BE49-F238E27FC236}">
                <a16:creationId xmlns:a16="http://schemas.microsoft.com/office/drawing/2014/main" id="{479D9727-2540-4954-B23E-008B9F89345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345874" y="6044138"/>
            <a:ext cx="456041"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inkedin">
            <a:extLst>
              <a:ext uri="{FF2B5EF4-FFF2-40B4-BE49-F238E27FC236}">
                <a16:creationId xmlns:a16="http://schemas.microsoft.com/office/drawing/2014/main" id="{CD948946-8E5A-42BF-AD94-59A02274F7C3}"/>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909925" y="6045726"/>
            <a:ext cx="442539"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ço Reservado para Rodapé 3">
            <a:extLst>
              <a:ext uri="{FF2B5EF4-FFF2-40B4-BE49-F238E27FC236}">
                <a16:creationId xmlns:a16="http://schemas.microsoft.com/office/drawing/2014/main" id="{4F39B744-97DB-4CA6-A95D-161793CCF3D6}"/>
              </a:ext>
            </a:extLst>
          </p:cNvPr>
          <p:cNvSpPr>
            <a:spLocks noGrp="1"/>
          </p:cNvSpPr>
          <p:nvPr>
            <p:ph type="ftr" sz="quarter" idx="3"/>
          </p:nvPr>
        </p:nvSpPr>
        <p:spPr/>
        <p:txBody>
          <a:bodyPr/>
          <a:lstStyle/>
          <a:p>
            <a:r>
              <a:rPr lang="es-ES"/>
              <a:t>© FATTO Consultoría y Sistemas – www.fattocs.com</a:t>
            </a:r>
            <a:endParaRPr lang="pt-BR" dirty="0"/>
          </a:p>
        </p:txBody>
      </p:sp>
    </p:spTree>
    <p:extLst>
      <p:ext uri="{BB962C8B-B14F-4D97-AF65-F5344CB8AC3E}">
        <p14:creationId xmlns:p14="http://schemas.microsoft.com/office/powerpoint/2010/main" val="309117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Espaço Reservado para Número de Slide 5"/>
          <p:cNvSpPr txBox="1">
            <a:spLocks/>
          </p:cNvSpPr>
          <p:nvPr/>
        </p:nvSpPr>
        <p:spPr bwMode="auto">
          <a:xfrm>
            <a:off x="10200555" y="6597352"/>
            <a:ext cx="2016125" cy="365125"/>
          </a:xfrm>
          <a:prstGeom prst="rect">
            <a:avLst/>
          </a:prstGeom>
          <a:noFill/>
          <a:ln w="9525">
            <a:noFill/>
            <a:miter lim="800000"/>
            <a:headEnd/>
            <a:tailEnd/>
          </a:ln>
        </p:spPr>
        <p:txBody>
          <a:bodyPr/>
          <a:lstStyle/>
          <a:p>
            <a:pPr algn="r"/>
            <a:fld id="{1C79921C-C092-400D-9552-FF4672B56A85}" type="slidenum">
              <a:rPr lang="es-ES" altLang="pt-BR" sz="1100">
                <a:solidFill>
                  <a:srgbClr val="898989"/>
                </a:solidFill>
                <a:latin typeface="Helvetica Neue" pitchFamily="2"/>
              </a:rPr>
              <a:pPr algn="r"/>
              <a:t>20</a:t>
            </a:fld>
            <a:endParaRPr lang="es-ES" altLang="pt-BR" sz="1100">
              <a:solidFill>
                <a:srgbClr val="898989"/>
              </a:solidFill>
              <a:latin typeface="Helvetica Neue" pitchFamily="2"/>
            </a:endParaRPr>
          </a:p>
        </p:txBody>
      </p:sp>
      <p:sp>
        <p:nvSpPr>
          <p:cNvPr id="11" name="Rectangle 2"/>
          <p:cNvSpPr>
            <a:spLocks noGrp="1" noChangeArrowheads="1"/>
          </p:cNvSpPr>
          <p:nvPr>
            <p:ph type="title"/>
          </p:nvPr>
        </p:nvSpPr>
        <p:spPr>
          <a:xfrm>
            <a:off x="1145341" y="7938"/>
            <a:ext cx="8628063" cy="1117600"/>
          </a:xfrm>
          <a:noFill/>
          <a:ln w="9525">
            <a:noFill/>
            <a:miter lim="800000"/>
            <a:headEnd/>
            <a:tailEnd/>
          </a:ln>
        </p:spPr>
        <p:txBody>
          <a:bodyPr vert="horz" wrap="square" lIns="0" tIns="0" rIns="0" bIns="0" numCol="1" anchor="ctr" anchorCtr="0" compatLnSpc="1">
            <a:prstTxWarp prst="textNoShape">
              <a:avLst/>
            </a:prstTxWarp>
          </a:bodyPr>
          <a:lstStyle/>
          <a:p>
            <a:r>
              <a:rPr lang="es-ES" altLang="pt-BR" dirty="0">
                <a:solidFill>
                  <a:srgbClr val="000066"/>
                </a:solidFill>
                <a:latin typeface="Tahoma"/>
                <a:ea typeface="+mn-ea"/>
                <a:cs typeface="+mn-cs"/>
              </a:rPr>
              <a:t>    Independencia de las pruebas</a:t>
            </a:r>
          </a:p>
        </p:txBody>
      </p:sp>
      <p:sp>
        <p:nvSpPr>
          <p:cNvPr id="14341" name="AutoShape 7" descr="Resultado de imagem para incertidumbre"/>
          <p:cNvSpPr>
            <a:spLocks noChangeAspect="1" noChangeArrowheads="1"/>
          </p:cNvSpPr>
          <p:nvPr/>
        </p:nvSpPr>
        <p:spPr bwMode="auto">
          <a:xfrm>
            <a:off x="1920082" y="-144463"/>
            <a:ext cx="304800" cy="304801"/>
          </a:xfrm>
          <a:prstGeom prst="rect">
            <a:avLst/>
          </a:prstGeom>
          <a:noFill/>
          <a:ln w="9525">
            <a:noFill/>
            <a:miter lim="800000"/>
            <a:headEnd/>
            <a:tailEnd/>
          </a:ln>
        </p:spPr>
        <p:txBody>
          <a:bodyPr/>
          <a:lstStyle/>
          <a:p>
            <a:endParaRPr lang="es-ES" altLang="pt-BR"/>
          </a:p>
        </p:txBody>
      </p:sp>
      <p:sp>
        <p:nvSpPr>
          <p:cNvPr id="14342" name="AutoShape 9" descr="Resultado de imagem para incertidumbre"/>
          <p:cNvSpPr>
            <a:spLocks noChangeAspect="1" noChangeArrowheads="1"/>
          </p:cNvSpPr>
          <p:nvPr/>
        </p:nvSpPr>
        <p:spPr bwMode="auto">
          <a:xfrm>
            <a:off x="1920082" y="-144463"/>
            <a:ext cx="304800" cy="304801"/>
          </a:xfrm>
          <a:prstGeom prst="rect">
            <a:avLst/>
          </a:prstGeom>
          <a:noFill/>
          <a:ln w="9525">
            <a:noFill/>
            <a:miter lim="800000"/>
            <a:headEnd/>
            <a:tailEnd/>
          </a:ln>
        </p:spPr>
        <p:txBody>
          <a:bodyPr/>
          <a:lstStyle/>
          <a:p>
            <a:endParaRPr lang="es-ES" altLang="pt-BR"/>
          </a:p>
        </p:txBody>
      </p:sp>
      <p:sp>
        <p:nvSpPr>
          <p:cNvPr id="7" name="Rectangle 3"/>
          <p:cNvSpPr>
            <a:spLocks noGrp="1" noChangeArrowheads="1"/>
          </p:cNvSpPr>
          <p:nvPr>
            <p:ph sz="quarter" idx="1"/>
          </p:nvPr>
        </p:nvSpPr>
        <p:spPr>
          <a:xfrm>
            <a:off x="335361" y="1125540"/>
            <a:ext cx="11593288" cy="1935163"/>
          </a:xfrm>
        </p:spPr>
        <p:txBody>
          <a:bodyPr>
            <a:noAutofit/>
          </a:bodyPr>
          <a:lstStyle/>
          <a:p>
            <a:pPr marL="425450" indent="-342900" algn="just">
              <a:defRPr/>
            </a:pPr>
            <a:r>
              <a:rPr lang="es-ES" altLang="pt-BR" dirty="0">
                <a:latin typeface="Tahoma" pitchFamily="34" charset="0"/>
                <a:cs typeface="Tahoma" pitchFamily="34" charset="0"/>
              </a:rPr>
              <a:t>Un principio de prueba clave es la independencia de las pruebas</a:t>
            </a:r>
          </a:p>
          <a:p>
            <a:pPr marL="425450" indent="-342900" algn="just">
              <a:defRPr/>
            </a:pPr>
            <a:endParaRPr lang="es-ES" altLang="pt-BR" dirty="0">
              <a:latin typeface="Tahoma" pitchFamily="34" charset="0"/>
              <a:cs typeface="Tahoma" pitchFamily="34" charset="0"/>
            </a:endParaRPr>
          </a:p>
          <a:p>
            <a:pPr marL="425450" indent="-342900" algn="just">
              <a:defRPr/>
            </a:pPr>
            <a:r>
              <a:rPr lang="es-ES" altLang="pt-BR" dirty="0">
                <a:latin typeface="Tahoma" pitchFamily="34" charset="0"/>
                <a:cs typeface="Tahoma" pitchFamily="34" charset="0"/>
              </a:rPr>
              <a:t>Debería haber cierta segregación sobre algunas actividades de prueba, de modo que el desarrollador no sea totalmente responsable de probar también</a:t>
            </a:r>
          </a:p>
          <a:p>
            <a:pPr marL="425450" indent="-342900" algn="just">
              <a:defRPr/>
            </a:pPr>
            <a:endParaRPr lang="es-ES" altLang="pt-BR" dirty="0">
              <a:latin typeface="Tahoma" pitchFamily="34" charset="0"/>
              <a:cs typeface="Tahoma" pitchFamily="34" charset="0"/>
            </a:endParaRPr>
          </a:p>
          <a:p>
            <a:pPr marL="425450" indent="-342900" algn="just">
              <a:defRPr/>
            </a:pPr>
            <a:r>
              <a:rPr lang="es-ES" altLang="pt-BR" dirty="0">
                <a:latin typeface="Tahoma" pitchFamily="34" charset="0"/>
                <a:cs typeface="Tahoma" pitchFamily="34" charset="0"/>
              </a:rPr>
              <a:t>Riesgos:</a:t>
            </a:r>
          </a:p>
          <a:p>
            <a:pPr marL="776287" lvl="1" indent="-342900" algn="just">
              <a:defRPr/>
            </a:pPr>
            <a:r>
              <a:rPr lang="es-ES" altLang="pt-BR" dirty="0">
                <a:latin typeface="Tahoma" pitchFamily="34" charset="0"/>
                <a:cs typeface="Tahoma" pitchFamily="34" charset="0"/>
              </a:rPr>
              <a:t>Los </a:t>
            </a:r>
            <a:r>
              <a:rPr lang="es-ES" altLang="pt-BR" dirty="0" err="1">
                <a:latin typeface="Tahoma" pitchFamily="34" charset="0"/>
                <a:cs typeface="Tahoma" pitchFamily="34" charset="0"/>
              </a:rPr>
              <a:t>testers</a:t>
            </a:r>
            <a:r>
              <a:rPr lang="es-ES" altLang="pt-BR" dirty="0">
                <a:latin typeface="Tahoma" pitchFamily="34" charset="0"/>
                <a:cs typeface="Tahoma" pitchFamily="34" charset="0"/>
              </a:rPr>
              <a:t> trabajan tan estrechamente con los desarrolladores que pierden la mentalidad adecuada de un </a:t>
            </a:r>
            <a:r>
              <a:rPr lang="es-ES" altLang="pt-BR" dirty="0" err="1">
                <a:latin typeface="Tahoma" pitchFamily="34" charset="0"/>
                <a:cs typeface="Tahoma" pitchFamily="34" charset="0"/>
              </a:rPr>
              <a:t>tester</a:t>
            </a:r>
            <a:r>
              <a:rPr lang="es-ES" altLang="pt-BR" dirty="0">
                <a:latin typeface="Tahoma" pitchFamily="34" charset="0"/>
                <a:cs typeface="Tahoma" pitchFamily="34" charset="0"/>
              </a:rPr>
              <a:t> (sesgo de confirmación)</a:t>
            </a:r>
          </a:p>
          <a:p>
            <a:pPr marL="776287" lvl="1" indent="-342900" algn="just">
              <a:defRPr/>
            </a:pPr>
            <a:r>
              <a:rPr lang="es-ES" altLang="pt-BR" dirty="0">
                <a:latin typeface="Tahoma" pitchFamily="34" charset="0"/>
                <a:cs typeface="Tahoma" pitchFamily="34" charset="0"/>
              </a:rPr>
              <a:t>Los </a:t>
            </a:r>
            <a:r>
              <a:rPr lang="es-ES" altLang="pt-BR" dirty="0" err="1">
                <a:latin typeface="Tahoma" pitchFamily="34" charset="0"/>
                <a:cs typeface="Tahoma" pitchFamily="34" charset="0"/>
              </a:rPr>
              <a:t>testers</a:t>
            </a:r>
            <a:r>
              <a:rPr lang="es-ES" altLang="pt-BR" dirty="0">
                <a:latin typeface="Tahoma" pitchFamily="34" charset="0"/>
                <a:cs typeface="Tahoma" pitchFamily="34" charset="0"/>
              </a:rPr>
              <a:t> se vuelven tolerantes o omisos acerca de algunas prácticas ineficientes, ineficaces o de baja calidad en el equipo</a:t>
            </a:r>
          </a:p>
          <a:p>
            <a:pPr marL="776287" lvl="1" indent="-342900" algn="just">
              <a:defRPr/>
            </a:pPr>
            <a:r>
              <a:rPr lang="es-ES" altLang="pt-BR" dirty="0">
                <a:latin typeface="Tahoma" pitchFamily="34" charset="0"/>
                <a:cs typeface="Tahoma" pitchFamily="34" charset="0"/>
              </a:rPr>
              <a:t>Conflicto de intereses: ¿entregar todo del sprint o señalar un problema?</a:t>
            </a:r>
          </a:p>
        </p:txBody>
      </p:sp>
      <p:sp>
        <p:nvSpPr>
          <p:cNvPr id="8" name="Date Placeholder 5">
            <a:extLst>
              <a:ext uri="{FF2B5EF4-FFF2-40B4-BE49-F238E27FC236}">
                <a16:creationId xmlns:a16="http://schemas.microsoft.com/office/drawing/2014/main" id="{697639EF-9756-4B7E-BECA-0473D82AE254}"/>
              </a:ext>
            </a:extLst>
          </p:cNvPr>
          <p:cNvSpPr txBox="1">
            <a:spLocks/>
          </p:cNvSpPr>
          <p:nvPr/>
        </p:nvSpPr>
        <p:spPr>
          <a:xfrm>
            <a:off x="0" y="6492875"/>
            <a:ext cx="385267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200" dirty="0">
                <a:solidFill>
                  <a:schemeClr val="tx1">
                    <a:tint val="75000"/>
                  </a:schemeClr>
                </a:solidFill>
              </a:rPr>
              <a:t>© FATTO Consultoría y Sistemas – www.fattocs.com</a:t>
            </a:r>
          </a:p>
        </p:txBody>
      </p:sp>
    </p:spTree>
    <p:extLst>
      <p:ext uri="{BB962C8B-B14F-4D97-AF65-F5344CB8AC3E}">
        <p14:creationId xmlns:p14="http://schemas.microsoft.com/office/powerpoint/2010/main" val="11439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Conteúdo 2"/>
          <p:cNvSpPr>
            <a:spLocks noGrp="1"/>
          </p:cNvSpPr>
          <p:nvPr>
            <p:ph sz="quarter" idx="1"/>
          </p:nvPr>
        </p:nvSpPr>
        <p:spPr>
          <a:xfrm>
            <a:off x="571011" y="971550"/>
            <a:ext cx="11144250" cy="5747011"/>
          </a:xfrm>
        </p:spPr>
        <p:txBody>
          <a:bodyPr>
            <a:normAutofit/>
          </a:bodyPr>
          <a:lstStyle/>
          <a:p>
            <a:r>
              <a:rPr lang="es-ES" altLang="pt-BR" dirty="0">
                <a:latin typeface="Arial" panose="020B0604020202020204" pitchFamily="34" charset="0"/>
                <a:ea typeface="Tahoma" panose="020B0604030504040204" pitchFamily="34" charset="0"/>
                <a:cs typeface="Arial" panose="020B0604020202020204" pitchFamily="34" charset="0"/>
              </a:rPr>
              <a:t>Los objetivos de las pruebas siguen siendo los mismos, ya sea el desarrollo ágil o tradicional</a:t>
            </a:r>
          </a:p>
          <a:p>
            <a:r>
              <a:rPr lang="es-ES" altLang="pt-BR" dirty="0">
                <a:latin typeface="Arial" panose="020B0604020202020204" pitchFamily="34" charset="0"/>
                <a:ea typeface="Tahoma" panose="020B0604030504040204" pitchFamily="34" charset="0"/>
                <a:cs typeface="Arial" panose="020B0604020202020204" pitchFamily="34" charset="0"/>
              </a:rPr>
              <a:t>Las especificaciones de requisitos más ligeras implican involucrar el </a:t>
            </a:r>
            <a:r>
              <a:rPr lang="es-ES" altLang="pt-BR" dirty="0" err="1">
                <a:latin typeface="Arial" panose="020B0604020202020204" pitchFamily="34" charset="0"/>
                <a:ea typeface="Tahoma" panose="020B0604030504040204" pitchFamily="34" charset="0"/>
                <a:cs typeface="Arial" panose="020B0604020202020204" pitchFamily="34" charset="0"/>
              </a:rPr>
              <a:t>tester</a:t>
            </a:r>
            <a:r>
              <a:rPr lang="es-ES" altLang="pt-BR" dirty="0">
                <a:latin typeface="Arial" panose="020B0604020202020204" pitchFamily="34" charset="0"/>
                <a:ea typeface="Tahoma" panose="020B0604030504040204" pitchFamily="34" charset="0"/>
                <a:cs typeface="Arial" panose="020B0604020202020204" pitchFamily="34" charset="0"/>
              </a:rPr>
              <a:t> desde el inicio del desarrollo</a:t>
            </a:r>
          </a:p>
          <a:p>
            <a:r>
              <a:rPr lang="es-ES" altLang="pt-BR" dirty="0">
                <a:latin typeface="Arial" panose="020B0604020202020204" pitchFamily="34" charset="0"/>
                <a:ea typeface="Tahoma" panose="020B0604030504040204" pitchFamily="34" charset="0"/>
                <a:cs typeface="Arial" panose="020B0604020202020204" pitchFamily="34" charset="0"/>
              </a:rPr>
              <a:t>La intensidad del cambio genera un mayor riesgo de regresión con cada iteración</a:t>
            </a:r>
          </a:p>
          <a:p>
            <a:pPr lvl="1"/>
            <a:r>
              <a:rPr lang="es-ES" altLang="pt-BR" dirty="0">
                <a:latin typeface="Arial" panose="020B0604020202020204" pitchFamily="34" charset="0"/>
                <a:ea typeface="Tahoma" panose="020B0604030504040204" pitchFamily="34" charset="0"/>
                <a:cs typeface="Arial" panose="020B0604020202020204" pitchFamily="34" charset="0"/>
              </a:rPr>
              <a:t>Mitigación mediante la automatización de pruebas en todos los niveles</a:t>
            </a:r>
          </a:p>
          <a:p>
            <a:pPr lvl="1"/>
            <a:r>
              <a:rPr lang="es-ES" altLang="pt-BR" dirty="0">
                <a:latin typeface="Arial" panose="020B0604020202020204" pitchFamily="34" charset="0"/>
                <a:ea typeface="Tahoma" panose="020B0604030504040204" pitchFamily="34" charset="0"/>
                <a:cs typeface="Arial" panose="020B0604020202020204" pitchFamily="34" charset="0"/>
              </a:rPr>
              <a:t>Y integración continua</a:t>
            </a:r>
          </a:p>
          <a:p>
            <a:r>
              <a:rPr lang="es-ES" altLang="pt-BR" dirty="0">
                <a:latin typeface="Arial" panose="020B0604020202020204" pitchFamily="34" charset="0"/>
                <a:ea typeface="Tahoma" panose="020B0604030504040204" pitchFamily="34" charset="0"/>
                <a:cs typeface="Arial" panose="020B0604020202020204" pitchFamily="34" charset="0"/>
              </a:rPr>
              <a:t>La mayor parte del tiempo del profesional de pruebas se dedica a crear, supervisar y mantener pruebas automatizadas</a:t>
            </a:r>
          </a:p>
          <a:p>
            <a:pPr lvl="1"/>
            <a:r>
              <a:rPr lang="es-ES" altLang="pt-BR" dirty="0">
                <a:latin typeface="Arial" panose="020B0604020202020204" pitchFamily="34" charset="0"/>
                <a:ea typeface="Tahoma" panose="020B0604030504040204" pitchFamily="34" charset="0"/>
                <a:cs typeface="Arial" panose="020B0604020202020204" pitchFamily="34" charset="0"/>
              </a:rPr>
              <a:t>Necesidad de una sólida formación técnica en automatización</a:t>
            </a:r>
          </a:p>
          <a:p>
            <a:r>
              <a:rPr lang="es-ES" altLang="pt-BR" dirty="0">
                <a:latin typeface="Arial" panose="020B0604020202020204" pitchFamily="34" charset="0"/>
                <a:ea typeface="Tahoma" panose="020B0604030504040204" pitchFamily="34" charset="0"/>
                <a:cs typeface="Arial" panose="020B0604020202020204" pitchFamily="34" charset="0"/>
              </a:rPr>
              <a:t>La integración del profesional de pruebas con el equipo de desarrollo puede poner en peligro la independencia de las pruebas</a:t>
            </a:r>
          </a:p>
          <a:p>
            <a:pPr lvl="1"/>
            <a:r>
              <a:rPr lang="es-ES" altLang="pt-BR" dirty="0">
                <a:latin typeface="Arial" panose="020B0604020202020204" pitchFamily="34" charset="0"/>
                <a:ea typeface="Tahoma" panose="020B0604030504040204" pitchFamily="34" charset="0"/>
                <a:cs typeface="Arial" panose="020B0604020202020204" pitchFamily="34" charset="0"/>
              </a:rPr>
              <a:t>Mitigación a través de diferentes formas de organización de pruebas</a:t>
            </a:r>
            <a:endParaRPr lang="es-419" altLang="pt-BR" dirty="0">
              <a:latin typeface="Arial" panose="020B0604020202020204" pitchFamily="34" charset="0"/>
              <a:ea typeface="Tahoma" panose="020B0604030504040204" pitchFamily="34" charset="0"/>
              <a:cs typeface="Arial" panose="020B0604020202020204" pitchFamily="34" charset="0"/>
            </a:endParaRPr>
          </a:p>
        </p:txBody>
      </p:sp>
      <p:sp>
        <p:nvSpPr>
          <p:cNvPr id="8" name="Rectangle 2"/>
          <p:cNvSpPr>
            <a:spLocks noGrp="1" noChangeArrowheads="1"/>
          </p:cNvSpPr>
          <p:nvPr>
            <p:ph type="title"/>
          </p:nvPr>
        </p:nvSpPr>
        <p:spPr>
          <a:xfrm>
            <a:off x="906334" y="24160"/>
            <a:ext cx="7561262" cy="720725"/>
          </a:xfrm>
          <a:noFill/>
          <a:ln w="9525">
            <a:noFill/>
            <a:miter lim="800000"/>
            <a:headEnd/>
            <a:tailEnd/>
          </a:ln>
        </p:spPr>
        <p:txBody>
          <a:bodyPr vert="horz" lIns="0" tIns="0" rIns="0" bIns="0" rtlCol="0" anchor="ctr">
            <a:normAutofit/>
          </a:bodyPr>
          <a:lstStyle/>
          <a:p>
            <a:r>
              <a:rPr lang="es-ES" altLang="pt-BR" dirty="0">
                <a:solidFill>
                  <a:srgbClr val="000066"/>
                </a:solidFill>
                <a:latin typeface="Tahoma"/>
                <a:ea typeface="+mn-ea"/>
                <a:cs typeface="+mn-cs"/>
              </a:rPr>
              <a:t>Conclusión</a:t>
            </a:r>
          </a:p>
        </p:txBody>
      </p:sp>
      <p:sp>
        <p:nvSpPr>
          <p:cNvPr id="2" name="Espaço Reservado para Número de Slide 1">
            <a:extLst>
              <a:ext uri="{FF2B5EF4-FFF2-40B4-BE49-F238E27FC236}">
                <a16:creationId xmlns:a16="http://schemas.microsoft.com/office/drawing/2014/main" id="{52015AB7-39CE-4C9A-AA22-024C002F2ED6}"/>
              </a:ext>
            </a:extLst>
          </p:cNvPr>
          <p:cNvSpPr>
            <a:spLocks noGrp="1"/>
          </p:cNvSpPr>
          <p:nvPr>
            <p:ph type="sldNum" sz="quarter" idx="10"/>
          </p:nvPr>
        </p:nvSpPr>
        <p:spPr/>
        <p:txBody>
          <a:bodyPr/>
          <a:lstStyle/>
          <a:p>
            <a:pPr>
              <a:defRPr/>
            </a:pPr>
            <a:fld id="{0E60074F-BAC4-1B44-9C1F-2499F07ACFE8}" type="slidenum">
              <a:rPr lang="pt-BR" smtClean="0"/>
              <a:pPr>
                <a:defRPr/>
              </a:pPr>
              <a:t>21</a:t>
            </a:fld>
            <a:endParaRPr lang="pt-BR"/>
          </a:p>
        </p:txBody>
      </p:sp>
      <p:sp>
        <p:nvSpPr>
          <p:cNvPr id="5" name="Espaço Reservado para Data 1">
            <a:extLst>
              <a:ext uri="{FF2B5EF4-FFF2-40B4-BE49-F238E27FC236}">
                <a16:creationId xmlns:a16="http://schemas.microsoft.com/office/drawing/2014/main" id="{8DE6EC8C-6679-451C-BE7A-C549CBFDAEA7}"/>
              </a:ext>
            </a:extLst>
          </p:cNvPr>
          <p:cNvSpPr txBox="1">
            <a:spLocks/>
          </p:cNvSpPr>
          <p:nvPr/>
        </p:nvSpPr>
        <p:spPr>
          <a:xfrm>
            <a:off x="-1" y="6492875"/>
            <a:ext cx="609057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s-419" sz="1200" dirty="0">
                <a:solidFill>
                  <a:schemeClr val="tx1">
                    <a:tint val="75000"/>
                  </a:schemeClr>
                </a:solidFill>
              </a:rPr>
              <a:t>© FATTO Consultoría y Sistemas – www.fattocs.com</a:t>
            </a:r>
          </a:p>
        </p:txBody>
      </p:sp>
    </p:spTree>
    <p:extLst>
      <p:ext uri="{BB962C8B-B14F-4D97-AF65-F5344CB8AC3E}">
        <p14:creationId xmlns:p14="http://schemas.microsoft.com/office/powerpoint/2010/main" val="39343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ítulo 1"/>
          <p:cNvSpPr>
            <a:spLocks noGrp="1"/>
          </p:cNvSpPr>
          <p:nvPr>
            <p:ph type="title"/>
          </p:nvPr>
        </p:nvSpPr>
        <p:spPr>
          <a:xfrm>
            <a:off x="552693" y="105711"/>
            <a:ext cx="8072438" cy="687388"/>
          </a:xfrm>
        </p:spPr>
        <p:txBody>
          <a:bodyPr>
            <a:normAutofit/>
          </a:bodyPr>
          <a:lstStyle/>
          <a:p>
            <a:r>
              <a:rPr lang="es-419" dirty="0">
                <a:solidFill>
                  <a:srgbClr val="000066"/>
                </a:solidFill>
                <a:latin typeface="Tahoma"/>
                <a:ea typeface="+mn-ea"/>
                <a:cs typeface="+mn-cs"/>
              </a:rPr>
              <a:t>¿CÓMO FATTO PUEDE AYUDARLE?</a:t>
            </a:r>
          </a:p>
        </p:txBody>
      </p:sp>
      <p:sp>
        <p:nvSpPr>
          <p:cNvPr id="11268" name="Espaço Reservado para Número de Slide 3"/>
          <p:cNvSpPr>
            <a:spLocks noGrp="1"/>
          </p:cNvSpPr>
          <p:nvPr>
            <p:ph type="sldNum" sz="quarter" idx="10"/>
          </p:nvPr>
        </p:nvSpPr>
        <p:spPr>
          <a:noFill/>
        </p:spPr>
        <p:txBody>
          <a:bodyPr/>
          <a:lstStyle/>
          <a:p>
            <a:fld id="{B9E47375-23FF-4C5A-9093-52E1D02ECBF6}" type="slidenum">
              <a:rPr lang="es-419" smtClean="0"/>
              <a:pPr/>
              <a:t>22</a:t>
            </a:fld>
            <a:endParaRPr lang="es-419" dirty="0"/>
          </a:p>
        </p:txBody>
      </p:sp>
      <p:sp>
        <p:nvSpPr>
          <p:cNvPr id="5" name="Espaço Reservado para Data 1">
            <a:extLst>
              <a:ext uri="{FF2B5EF4-FFF2-40B4-BE49-F238E27FC236}">
                <a16:creationId xmlns:a16="http://schemas.microsoft.com/office/drawing/2014/main" id="{21F7D76C-540A-4064-8352-35156F8004AA}"/>
              </a:ext>
            </a:extLst>
          </p:cNvPr>
          <p:cNvSpPr txBox="1">
            <a:spLocks/>
          </p:cNvSpPr>
          <p:nvPr/>
        </p:nvSpPr>
        <p:spPr>
          <a:xfrm>
            <a:off x="-1" y="6492875"/>
            <a:ext cx="609057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200" dirty="0">
                <a:solidFill>
                  <a:schemeClr val="tx1">
                    <a:tint val="75000"/>
                  </a:schemeClr>
                </a:solidFill>
              </a:rPr>
              <a:t>© FATTO Consultoría y Sistemas – www.fattocs.com</a:t>
            </a:r>
          </a:p>
        </p:txBody>
      </p:sp>
      <p:sp>
        <p:nvSpPr>
          <p:cNvPr id="3" name="Espaço Reservado para Conteúdo 2">
            <a:extLst>
              <a:ext uri="{FF2B5EF4-FFF2-40B4-BE49-F238E27FC236}">
                <a16:creationId xmlns:a16="http://schemas.microsoft.com/office/drawing/2014/main" id="{0C52F119-7724-4B90-8B00-EB602C638518}"/>
              </a:ext>
            </a:extLst>
          </p:cNvPr>
          <p:cNvSpPr>
            <a:spLocks noGrp="1"/>
          </p:cNvSpPr>
          <p:nvPr>
            <p:ph idx="1"/>
          </p:nvPr>
        </p:nvSpPr>
        <p:spPr>
          <a:xfrm>
            <a:off x="388309" y="1091046"/>
            <a:ext cx="11365329" cy="5363296"/>
          </a:xfrm>
        </p:spPr>
        <p:txBody>
          <a:bodyPr>
            <a:normAutofit/>
          </a:bodyPr>
          <a:lstStyle/>
          <a:p>
            <a:r>
              <a:rPr lang="es-419">
                <a:latin typeface="Arial" panose="020B0604020202020204" pitchFamily="34" charset="0"/>
                <a:cs typeface="Arial" panose="020B0604020202020204" pitchFamily="34" charset="0"/>
              </a:rPr>
              <a:t>Centro de Pruebas (Outsourcing)</a:t>
            </a:r>
          </a:p>
          <a:p>
            <a:r>
              <a:rPr lang="es-419">
                <a:latin typeface="Arial" panose="020B0604020202020204" pitchFamily="34" charset="0"/>
                <a:cs typeface="Arial" panose="020B0604020202020204" pitchFamily="34" charset="0"/>
              </a:rPr>
              <a:t>Mentoring del equipo de pruebas</a:t>
            </a:r>
          </a:p>
          <a:p>
            <a:r>
              <a:rPr lang="es-419">
                <a:latin typeface="Arial" panose="020B0604020202020204" pitchFamily="34" charset="0"/>
                <a:cs typeface="Arial" panose="020B0604020202020204" pitchFamily="34" charset="0"/>
              </a:rPr>
              <a:t>Consultoría en la mejora del processo de pruebas</a:t>
            </a:r>
          </a:p>
          <a:p>
            <a:pPr lvl="1"/>
            <a:endParaRPr lang="es-419">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85EC261-168A-4D23-828C-0EABF0E7FD76}"/>
              </a:ext>
            </a:extLst>
          </p:cNvPr>
          <p:cNvPicPr>
            <a:picLocks noChangeAspect="1"/>
          </p:cNvPicPr>
          <p:nvPr/>
        </p:nvPicPr>
        <p:blipFill>
          <a:blip r:embed="rId3"/>
          <a:stretch>
            <a:fillRect/>
          </a:stretch>
        </p:blipFill>
        <p:spPr>
          <a:xfrm>
            <a:off x="9177825" y="667075"/>
            <a:ext cx="2629833" cy="2761925"/>
          </a:xfrm>
          <a:prstGeom prst="rect">
            <a:avLst/>
          </a:prstGeom>
        </p:spPr>
      </p:pic>
    </p:spTree>
    <p:extLst>
      <p:ext uri="{BB962C8B-B14F-4D97-AF65-F5344CB8AC3E}">
        <p14:creationId xmlns:p14="http://schemas.microsoft.com/office/powerpoint/2010/main" val="28918233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75621" y="631862"/>
            <a:ext cx="1016221" cy="492882"/>
          </a:xfrm>
          <a:prstGeom prst="rect">
            <a:avLst/>
          </a:prstGeom>
          <a:solidFill>
            <a:srgbClr val="DD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schemeClr val="tx1"/>
              </a:solidFill>
              <a:latin typeface="Helvetica Neue" panose="02000503000000020004" pitchFamily="2"/>
            </a:endParaRPr>
          </a:p>
        </p:txBody>
      </p:sp>
      <p:sp>
        <p:nvSpPr>
          <p:cNvPr id="6" name="Título 1"/>
          <p:cNvSpPr txBox="1">
            <a:spLocks/>
          </p:cNvSpPr>
          <p:nvPr/>
        </p:nvSpPr>
        <p:spPr>
          <a:xfrm>
            <a:off x="2791842" y="515920"/>
            <a:ext cx="6371208" cy="724766"/>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pt-BR" sz="3200" b="1" dirty="0">
                <a:solidFill>
                  <a:srgbClr val="000066"/>
                </a:solidFill>
                <a:latin typeface="Tahoma"/>
                <a:ea typeface="+mn-ea"/>
                <a:cs typeface="+mn-cs"/>
              </a:rPr>
              <a:t> ¡ENCUESTA Y EVALUACIÓN !</a:t>
            </a:r>
          </a:p>
        </p:txBody>
      </p:sp>
      <p:pic>
        <p:nvPicPr>
          <p:cNvPr id="7" name="Imagem 6"/>
          <p:cNvPicPr/>
          <p:nvPr/>
        </p:nvPicPr>
        <p:blipFill>
          <a:blip r:embed="rId2" cstate="print"/>
          <a:stretch>
            <a:fillRect/>
          </a:stretch>
        </p:blipFill>
        <p:spPr>
          <a:xfrm>
            <a:off x="3575722" y="1548088"/>
            <a:ext cx="4590555" cy="3771164"/>
          </a:xfrm>
          <a:prstGeom prst="rect">
            <a:avLst/>
          </a:prstGeom>
          <a:ln>
            <a:noFill/>
          </a:ln>
        </p:spPr>
      </p:pic>
      <p:sp>
        <p:nvSpPr>
          <p:cNvPr id="2" name="Rectángulo 1">
            <a:extLst>
              <a:ext uri="{FF2B5EF4-FFF2-40B4-BE49-F238E27FC236}">
                <a16:creationId xmlns:a16="http://schemas.microsoft.com/office/drawing/2014/main" id="{F143E0CA-2B91-4DA3-8345-385ABB81F7CB}"/>
              </a:ext>
            </a:extLst>
          </p:cNvPr>
          <p:cNvSpPr/>
          <p:nvPr/>
        </p:nvSpPr>
        <p:spPr>
          <a:xfrm>
            <a:off x="3665676" y="5579397"/>
            <a:ext cx="4500600" cy="477054"/>
          </a:xfrm>
          <a:prstGeom prst="rect">
            <a:avLst/>
          </a:prstGeom>
          <a:solidFill>
            <a:schemeClr val="accent2">
              <a:lumMod val="75000"/>
            </a:schemeClr>
          </a:solidFill>
        </p:spPr>
        <p:txBody>
          <a:bodyPr wrap="square">
            <a:spAutoFit/>
          </a:bodyPr>
          <a:lstStyle/>
          <a:p>
            <a:pPr lvl="1" algn="ctr"/>
            <a:r>
              <a:rPr lang="es-419" sz="2500" dirty="0">
                <a:solidFill>
                  <a:schemeClr val="bg1"/>
                </a:solidFill>
              </a:rPr>
              <a:t>contacto@fattocs.com</a:t>
            </a:r>
          </a:p>
        </p:txBody>
      </p:sp>
      <p:sp>
        <p:nvSpPr>
          <p:cNvPr id="9" name="Espaço Reservado para Número de Slide 3">
            <a:extLst>
              <a:ext uri="{FF2B5EF4-FFF2-40B4-BE49-F238E27FC236}">
                <a16:creationId xmlns:a16="http://schemas.microsoft.com/office/drawing/2014/main" id="{03CDAF68-B76B-446D-A173-78C38BBC0452}"/>
              </a:ext>
            </a:extLst>
          </p:cNvPr>
          <p:cNvSpPr txBox="1">
            <a:spLocks/>
          </p:cNvSpPr>
          <p:nvPr/>
        </p:nvSpPr>
        <p:spPr>
          <a:xfrm>
            <a:off x="11238523" y="6626225"/>
            <a:ext cx="953477" cy="21748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47375-23FF-4C5A-9093-52E1D02ECBF6}" type="slidenum">
              <a:rPr lang="es-419" sz="1200" smtClean="0">
                <a:solidFill>
                  <a:schemeClr val="tx1">
                    <a:tint val="75000"/>
                  </a:schemeClr>
                </a:solidFill>
              </a:rPr>
              <a:pPr algn="r"/>
              <a:t>23</a:t>
            </a:fld>
            <a:endParaRPr lang="es-419" sz="1200" dirty="0">
              <a:solidFill>
                <a:schemeClr val="tx1">
                  <a:tint val="75000"/>
                </a:schemeClr>
              </a:solidFill>
            </a:endParaRPr>
          </a:p>
        </p:txBody>
      </p:sp>
      <p:sp>
        <p:nvSpPr>
          <p:cNvPr id="10" name="Espaço Reservado para Data 1">
            <a:extLst>
              <a:ext uri="{FF2B5EF4-FFF2-40B4-BE49-F238E27FC236}">
                <a16:creationId xmlns:a16="http://schemas.microsoft.com/office/drawing/2014/main" id="{AA8F0797-AD96-4846-9CC1-22E9680707F9}"/>
              </a:ext>
            </a:extLst>
          </p:cNvPr>
          <p:cNvSpPr txBox="1">
            <a:spLocks/>
          </p:cNvSpPr>
          <p:nvPr/>
        </p:nvSpPr>
        <p:spPr>
          <a:xfrm>
            <a:off x="-1" y="6492876"/>
            <a:ext cx="6090573" cy="217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419" sz="1200" dirty="0">
                <a:solidFill>
                  <a:schemeClr val="tx1">
                    <a:tint val="75000"/>
                  </a:schemeClr>
                </a:solidFill>
              </a:rPr>
              <a:t>© FATTO Consultoría y Sistemas – www.fattocs.com</a:t>
            </a:r>
          </a:p>
        </p:txBody>
      </p:sp>
    </p:spTree>
    <p:extLst>
      <p:ext uri="{BB962C8B-B14F-4D97-AF65-F5344CB8AC3E}">
        <p14:creationId xmlns:p14="http://schemas.microsoft.com/office/powerpoint/2010/main" val="72878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Imagem 13" descr="Homem em cima de gramado&#10;&#10;Descrição gerada automaticamente">
            <a:extLst>
              <a:ext uri="{FF2B5EF4-FFF2-40B4-BE49-F238E27FC236}">
                <a16:creationId xmlns:a16="http://schemas.microsoft.com/office/drawing/2014/main" id="{DDAF63B7-7127-4271-95B3-652994A2074B}"/>
              </a:ext>
            </a:extLst>
          </p:cNvPr>
          <p:cNvPicPr>
            <a:picLocks noChangeAspect="1"/>
          </p:cNvPicPr>
          <p:nvPr/>
        </p:nvPicPr>
        <p:blipFill rotWithShape="1">
          <a:blip r:embed="rId2">
            <a:alphaModFix/>
          </a:blip>
          <a:srcRect l="786" r="29286"/>
          <a:stretch/>
        </p:blipFill>
        <p:spPr>
          <a:xfrm>
            <a:off x="5797543" y="10"/>
            <a:ext cx="6394152" cy="6857990"/>
          </a:xfrm>
          <a:prstGeom prst="rect">
            <a:avLst/>
          </a:prstGeom>
        </p:spPr>
      </p:pic>
      <p:pic>
        <p:nvPicPr>
          <p:cNvPr id="29" name="Picture 2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ítulo 1">
            <a:extLst>
              <a:ext uri="{FF2B5EF4-FFF2-40B4-BE49-F238E27FC236}">
                <a16:creationId xmlns:a16="http://schemas.microsoft.com/office/drawing/2014/main" id="{877A4ED9-B7FD-4FD8-87A3-CBFF34D2AE35}"/>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s-419" dirty="0">
                <a:solidFill>
                  <a:srgbClr val="000066"/>
                </a:solidFill>
                <a:latin typeface="Tahoma"/>
                <a:ea typeface="+mn-ea"/>
                <a:cs typeface="+mn-cs"/>
              </a:rPr>
              <a:t>Presentador</a:t>
            </a:r>
          </a:p>
        </p:txBody>
      </p:sp>
      <p:sp>
        <p:nvSpPr>
          <p:cNvPr id="6" name="Espaço Reservado para Conteúdo 12">
            <a:extLst>
              <a:ext uri="{FF2B5EF4-FFF2-40B4-BE49-F238E27FC236}">
                <a16:creationId xmlns:a16="http://schemas.microsoft.com/office/drawing/2014/main" id="{BC1F8469-83F7-4DE0-9956-419E7BD83387}"/>
              </a:ext>
            </a:extLst>
          </p:cNvPr>
          <p:cNvSpPr txBox="1">
            <a:spLocks/>
          </p:cNvSpPr>
          <p:nvPr/>
        </p:nvSpPr>
        <p:spPr>
          <a:xfrm>
            <a:off x="573944" y="2319701"/>
            <a:ext cx="5967003" cy="1109299"/>
          </a:xfrm>
          <a:prstGeom prst="rect">
            <a:avLst/>
          </a:prstGeom>
        </p:spPr>
        <p:txBody>
          <a:bodyPr vert="horz" lIns="91440" tIns="45720" rIns="91440" bIns="45720" rtlCol="0" anchor="ctr">
            <a:normAutofit/>
          </a:bodyPr>
          <a:lstStyle>
            <a:lvl1pPr marL="0" indent="0" algn="ctr" rtl="0" eaLnBrk="1" fontAlgn="base" hangingPunct="1">
              <a:spcBef>
                <a:spcPct val="20000"/>
              </a:spcBef>
              <a:spcAft>
                <a:spcPct val="0"/>
              </a:spcAft>
              <a:buFont typeface="Arial" pitchFamily="34" charset="0"/>
              <a:buNone/>
              <a:defRPr sz="2800" kern="1200" baseline="0">
                <a:solidFill>
                  <a:srgbClr val="7F7F7F"/>
                </a:solidFill>
                <a:latin typeface="Helvetica Neue"/>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rgbClr val="7F7F7F"/>
                </a:solidFill>
                <a:latin typeface="Helvetica Neue"/>
                <a:ea typeface="+mn-ea"/>
                <a:cs typeface="+mn-cs"/>
              </a:defRPr>
            </a:lvl2pPr>
            <a:lvl3pPr marL="914400" indent="0" algn="ctr" rtl="0" eaLnBrk="1" fontAlgn="base" hangingPunct="1">
              <a:spcBef>
                <a:spcPct val="20000"/>
              </a:spcBef>
              <a:spcAft>
                <a:spcPct val="0"/>
              </a:spcAft>
              <a:buFont typeface="Arial" pitchFamily="34" charset="0"/>
              <a:buNone/>
              <a:defRPr sz="2400" kern="1200" baseline="0">
                <a:solidFill>
                  <a:srgbClr val="7F7F7F"/>
                </a:solidFill>
                <a:latin typeface="Helvetica Neue"/>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rgbClr val="7F7F7F"/>
                </a:solidFill>
                <a:latin typeface="Helvetica Neue"/>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rgbClr val="7F7F7F"/>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lnSpc>
                <a:spcPct val="90000"/>
              </a:lnSpc>
            </a:pPr>
            <a:r>
              <a:rPr lang="es-419" sz="2000" b="1" dirty="0">
                <a:solidFill>
                  <a:srgbClr val="002060"/>
                </a:solidFill>
                <a:latin typeface="+mn-lt"/>
              </a:rPr>
              <a:t>GUILHERME SIQUEIRA SIMÕES</a:t>
            </a:r>
          </a:p>
        </p:txBody>
      </p:sp>
      <p:sp>
        <p:nvSpPr>
          <p:cNvPr id="4" name="Espaço Reservado para Número de Slide 3">
            <a:extLst>
              <a:ext uri="{FF2B5EF4-FFF2-40B4-BE49-F238E27FC236}">
                <a16:creationId xmlns:a16="http://schemas.microsoft.com/office/drawing/2014/main" id="{FE76AE0B-521C-49AC-8DB0-7D59C573C8C4}"/>
              </a:ext>
            </a:extLst>
          </p:cNvPr>
          <p:cNvSpPr>
            <a:spLocks noGrp="1"/>
          </p:cNvSpPr>
          <p:nvPr>
            <p:ph type="sldNum" sz="quarter" idx="4"/>
          </p:nvPr>
        </p:nvSpPr>
        <p:spPr>
          <a:xfrm>
            <a:off x="10825930" y="6223702"/>
            <a:ext cx="570728" cy="314067"/>
          </a:xfrm>
        </p:spPr>
        <p:txBody>
          <a:bodyPr vert="horz" lIns="91440" tIns="45720" rIns="91440" bIns="45720" rtlCol="0" anchor="ctr">
            <a:normAutofit/>
          </a:bodyPr>
          <a:lstStyle/>
          <a:p>
            <a:pPr>
              <a:spcAft>
                <a:spcPts val="600"/>
              </a:spcAft>
              <a:defRPr/>
            </a:pPr>
            <a:fld id="{6D22F896-40B5-4ADD-8801-0D06FADFA095}" type="slidenum">
              <a:rPr lang="es-419" sz="1100" smtClean="0">
                <a:solidFill>
                  <a:srgbClr val="FFFFFF"/>
                </a:solidFill>
                <a:latin typeface="Calibri" panose="020F0502020204030204"/>
              </a:rPr>
              <a:pPr>
                <a:spcAft>
                  <a:spcPts val="600"/>
                </a:spcAft>
                <a:defRPr/>
              </a:pPr>
              <a:t>24</a:t>
            </a:fld>
            <a:endParaRPr lang="es-419" sz="1100">
              <a:solidFill>
                <a:srgbClr val="FFFFFF"/>
              </a:solidFill>
              <a:latin typeface="Calibri" panose="020F0502020204030204"/>
            </a:endParaRPr>
          </a:p>
        </p:txBody>
      </p:sp>
      <p:sp>
        <p:nvSpPr>
          <p:cNvPr id="24" name="Espaço Reservado para Data 1">
            <a:extLst>
              <a:ext uri="{FF2B5EF4-FFF2-40B4-BE49-F238E27FC236}">
                <a16:creationId xmlns:a16="http://schemas.microsoft.com/office/drawing/2014/main" id="{32F8FFD3-270C-4D00-9C7F-B8EE40BF2298}"/>
              </a:ext>
            </a:extLst>
          </p:cNvPr>
          <p:cNvSpPr txBox="1">
            <a:spLocks/>
          </p:cNvSpPr>
          <p:nvPr/>
        </p:nvSpPr>
        <p:spPr>
          <a:xfrm>
            <a:off x="-1" y="6492875"/>
            <a:ext cx="609057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s-419" sz="1200" dirty="0">
                <a:solidFill>
                  <a:schemeClr val="tx1">
                    <a:tint val="75000"/>
                  </a:schemeClr>
                </a:solidFill>
              </a:rPr>
              <a:t>© FATTO Consultoría y Sistemas – www.fattocs.com</a:t>
            </a:r>
          </a:p>
        </p:txBody>
      </p:sp>
      <p:pic>
        <p:nvPicPr>
          <p:cNvPr id="9" name="Imagen 8">
            <a:extLst>
              <a:ext uri="{FF2B5EF4-FFF2-40B4-BE49-F238E27FC236}">
                <a16:creationId xmlns:a16="http://schemas.microsoft.com/office/drawing/2014/main" id="{13B007AD-12FA-43AA-A5AF-2855D83F79D3}"/>
              </a:ext>
            </a:extLst>
          </p:cNvPr>
          <p:cNvPicPr>
            <a:picLocks noChangeAspect="1"/>
          </p:cNvPicPr>
          <p:nvPr/>
        </p:nvPicPr>
        <p:blipFill rotWithShape="1">
          <a:blip r:embed="rId4"/>
          <a:srcRect l="29955" t="14699" r="50079" b="66175"/>
          <a:stretch/>
        </p:blipFill>
        <p:spPr>
          <a:xfrm>
            <a:off x="462696" y="3238215"/>
            <a:ext cx="684604" cy="655832"/>
          </a:xfrm>
          <a:prstGeom prst="rect">
            <a:avLst/>
          </a:prstGeom>
        </p:spPr>
      </p:pic>
      <p:sp>
        <p:nvSpPr>
          <p:cNvPr id="15" name="Espaço Reservado para Conteúdo 12">
            <a:extLst>
              <a:ext uri="{FF2B5EF4-FFF2-40B4-BE49-F238E27FC236}">
                <a16:creationId xmlns:a16="http://schemas.microsoft.com/office/drawing/2014/main" id="{21666C0C-A175-491B-A508-96E40BAA6A56}"/>
              </a:ext>
            </a:extLst>
          </p:cNvPr>
          <p:cNvSpPr txBox="1">
            <a:spLocks/>
          </p:cNvSpPr>
          <p:nvPr/>
        </p:nvSpPr>
        <p:spPr>
          <a:xfrm>
            <a:off x="1124600" y="3212874"/>
            <a:ext cx="5967003" cy="2679222"/>
          </a:xfrm>
          <a:prstGeom prst="rect">
            <a:avLst/>
          </a:prstGeom>
        </p:spPr>
        <p:txBody>
          <a:bodyPr vert="horz" lIns="91440" tIns="45720" rIns="91440" bIns="45720" rtlCol="0" anchor="ctr">
            <a:normAutofit/>
          </a:bodyPr>
          <a:lstStyle>
            <a:lvl1pPr marL="0" indent="0" algn="ctr" rtl="0" eaLnBrk="1" fontAlgn="base" hangingPunct="1">
              <a:spcBef>
                <a:spcPct val="20000"/>
              </a:spcBef>
              <a:spcAft>
                <a:spcPct val="0"/>
              </a:spcAft>
              <a:buFont typeface="Arial" pitchFamily="34" charset="0"/>
              <a:buNone/>
              <a:defRPr sz="2800" kern="1200" baseline="0">
                <a:solidFill>
                  <a:srgbClr val="7F7F7F"/>
                </a:solidFill>
                <a:latin typeface="Helvetica Neue"/>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rgbClr val="7F7F7F"/>
                </a:solidFill>
                <a:latin typeface="Helvetica Neue"/>
                <a:ea typeface="+mn-ea"/>
                <a:cs typeface="+mn-cs"/>
              </a:defRPr>
            </a:lvl2pPr>
            <a:lvl3pPr marL="914400" indent="0" algn="ctr" rtl="0" eaLnBrk="1" fontAlgn="base" hangingPunct="1">
              <a:spcBef>
                <a:spcPct val="20000"/>
              </a:spcBef>
              <a:spcAft>
                <a:spcPct val="0"/>
              </a:spcAft>
              <a:buFont typeface="Arial" pitchFamily="34" charset="0"/>
              <a:buNone/>
              <a:defRPr sz="2400" kern="1200" baseline="0">
                <a:solidFill>
                  <a:srgbClr val="7F7F7F"/>
                </a:solidFill>
                <a:latin typeface="Helvetica Neue"/>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rgbClr val="7F7F7F"/>
                </a:solidFill>
                <a:latin typeface="Helvetica Neue"/>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rgbClr val="7F7F7F"/>
                </a:solidFill>
                <a:latin typeface="Helvetica Neue"/>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lnSpc>
                <a:spcPct val="90000"/>
              </a:lnSpc>
            </a:pPr>
            <a:r>
              <a:rPr lang="es-419" sz="2000" dirty="0">
                <a:solidFill>
                  <a:srgbClr val="000000"/>
                </a:solidFill>
                <a:latin typeface="+mn-lt"/>
              </a:rPr>
              <a:t>guilherme.simoes@fattocs.com </a:t>
            </a:r>
          </a:p>
          <a:p>
            <a:pPr algn="l">
              <a:lnSpc>
                <a:spcPct val="90000"/>
              </a:lnSpc>
            </a:pPr>
            <a:endParaRPr lang="es-419" sz="2000" dirty="0">
              <a:solidFill>
                <a:srgbClr val="000000"/>
              </a:solidFill>
              <a:latin typeface="+mn-lt"/>
            </a:endParaRPr>
          </a:p>
          <a:p>
            <a:pPr algn="l">
              <a:lnSpc>
                <a:spcPct val="90000"/>
              </a:lnSpc>
            </a:pPr>
            <a:r>
              <a:rPr lang="es-419" sz="2000" dirty="0">
                <a:solidFill>
                  <a:srgbClr val="000000"/>
                </a:solidFill>
                <a:latin typeface="+mn-lt"/>
              </a:rPr>
              <a:t>br.linkedin.com/in/</a:t>
            </a:r>
            <a:r>
              <a:rPr lang="es-419" sz="2000" dirty="0" err="1">
                <a:solidFill>
                  <a:srgbClr val="000000"/>
                </a:solidFill>
                <a:latin typeface="+mn-lt"/>
              </a:rPr>
              <a:t>guilhermesimoes</a:t>
            </a:r>
            <a:r>
              <a:rPr lang="es-419" sz="2000" dirty="0">
                <a:solidFill>
                  <a:srgbClr val="000000"/>
                </a:solidFill>
                <a:latin typeface="+mn-lt"/>
              </a:rPr>
              <a:t>/es</a:t>
            </a:r>
          </a:p>
          <a:p>
            <a:pPr algn="l">
              <a:lnSpc>
                <a:spcPct val="90000"/>
              </a:lnSpc>
            </a:pPr>
            <a:endParaRPr lang="es-419" sz="2000" dirty="0">
              <a:solidFill>
                <a:srgbClr val="000000"/>
              </a:solidFill>
              <a:latin typeface="+mn-lt"/>
            </a:endParaRPr>
          </a:p>
          <a:p>
            <a:pPr algn="l">
              <a:lnSpc>
                <a:spcPct val="90000"/>
              </a:lnSpc>
            </a:pPr>
            <a:r>
              <a:rPr lang="es-419" sz="2000" dirty="0" err="1">
                <a:solidFill>
                  <a:srgbClr val="000000"/>
                </a:solidFill>
                <a:latin typeface="+mn-lt"/>
              </a:rPr>
              <a:t>guilherme.s.simoes</a:t>
            </a:r>
            <a:endParaRPr lang="es-419" sz="2000" dirty="0">
              <a:solidFill>
                <a:srgbClr val="000000"/>
              </a:solidFill>
              <a:latin typeface="+mn-lt"/>
            </a:endParaRPr>
          </a:p>
          <a:p>
            <a:pPr algn="l">
              <a:lnSpc>
                <a:spcPct val="90000"/>
              </a:lnSpc>
            </a:pPr>
            <a:endParaRPr lang="es-419" sz="2000" dirty="0">
              <a:solidFill>
                <a:srgbClr val="000000"/>
              </a:solidFill>
              <a:latin typeface="+mn-lt"/>
            </a:endParaRPr>
          </a:p>
          <a:p>
            <a:pPr algn="l">
              <a:lnSpc>
                <a:spcPct val="90000"/>
              </a:lnSpc>
            </a:pPr>
            <a:r>
              <a:rPr lang="es-419" sz="2000" dirty="0">
                <a:solidFill>
                  <a:srgbClr val="000000"/>
                </a:solidFill>
                <a:latin typeface="+mn-lt"/>
              </a:rPr>
              <a:t>+5527981117505</a:t>
            </a:r>
          </a:p>
        </p:txBody>
      </p:sp>
      <p:pic>
        <p:nvPicPr>
          <p:cNvPr id="16" name="Imagen 15">
            <a:extLst>
              <a:ext uri="{FF2B5EF4-FFF2-40B4-BE49-F238E27FC236}">
                <a16:creationId xmlns:a16="http://schemas.microsoft.com/office/drawing/2014/main" id="{B5A88A60-2B6F-41E8-9F28-CF0378C9CD96}"/>
              </a:ext>
            </a:extLst>
          </p:cNvPr>
          <p:cNvPicPr>
            <a:picLocks noChangeAspect="1"/>
          </p:cNvPicPr>
          <p:nvPr/>
        </p:nvPicPr>
        <p:blipFill rotWithShape="1">
          <a:blip r:embed="rId4"/>
          <a:srcRect l="30034" t="34452" r="50000" b="46422"/>
          <a:stretch/>
        </p:blipFill>
        <p:spPr>
          <a:xfrm>
            <a:off x="462696" y="3896653"/>
            <a:ext cx="684604" cy="655832"/>
          </a:xfrm>
          <a:prstGeom prst="rect">
            <a:avLst/>
          </a:prstGeom>
        </p:spPr>
      </p:pic>
      <p:pic>
        <p:nvPicPr>
          <p:cNvPr id="17" name="Imagen 16">
            <a:extLst>
              <a:ext uri="{FF2B5EF4-FFF2-40B4-BE49-F238E27FC236}">
                <a16:creationId xmlns:a16="http://schemas.microsoft.com/office/drawing/2014/main" id="{0C0E801E-1652-418A-A9EA-0900F3CB62AA}"/>
              </a:ext>
            </a:extLst>
          </p:cNvPr>
          <p:cNvPicPr>
            <a:picLocks noChangeAspect="1"/>
          </p:cNvPicPr>
          <p:nvPr/>
        </p:nvPicPr>
        <p:blipFill rotWithShape="1">
          <a:blip r:embed="rId4"/>
          <a:srcRect l="50000" t="54661" r="30034" b="26213"/>
          <a:stretch/>
        </p:blipFill>
        <p:spPr>
          <a:xfrm>
            <a:off x="462696" y="4566458"/>
            <a:ext cx="684604" cy="655832"/>
          </a:xfrm>
          <a:prstGeom prst="rect">
            <a:avLst/>
          </a:prstGeom>
        </p:spPr>
      </p:pic>
      <p:pic>
        <p:nvPicPr>
          <p:cNvPr id="18" name="Imagen 17">
            <a:extLst>
              <a:ext uri="{FF2B5EF4-FFF2-40B4-BE49-F238E27FC236}">
                <a16:creationId xmlns:a16="http://schemas.microsoft.com/office/drawing/2014/main" id="{0D1A89F8-DF32-4B92-93DC-885BFDC8A7EF}"/>
              </a:ext>
            </a:extLst>
          </p:cNvPr>
          <p:cNvPicPr>
            <a:picLocks noChangeAspect="1"/>
          </p:cNvPicPr>
          <p:nvPr/>
        </p:nvPicPr>
        <p:blipFill rotWithShape="1">
          <a:blip r:embed="rId4"/>
          <a:srcRect l="30282" t="53311" r="49752" b="27563"/>
          <a:stretch/>
        </p:blipFill>
        <p:spPr>
          <a:xfrm>
            <a:off x="464803" y="5178605"/>
            <a:ext cx="684604" cy="655832"/>
          </a:xfrm>
          <a:prstGeom prst="rect">
            <a:avLst/>
          </a:prstGeom>
        </p:spPr>
      </p:pic>
    </p:spTree>
    <p:extLst>
      <p:ext uri="{BB962C8B-B14F-4D97-AF65-F5344CB8AC3E}">
        <p14:creationId xmlns:p14="http://schemas.microsoft.com/office/powerpoint/2010/main" val="381013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9"/>
          <p:cNvSpPr>
            <a:spLocks/>
          </p:cNvSpPr>
          <p:nvPr/>
        </p:nvSpPr>
        <p:spPr bwMode="gray">
          <a:xfrm>
            <a:off x="-36476" y="-1587"/>
            <a:ext cx="12226888" cy="4571842"/>
          </a:xfrm>
          <a:custGeom>
            <a:avLst/>
            <a:gdLst>
              <a:gd name="T0" fmla="*/ 8 w 5767"/>
              <a:gd name="T1" fmla="*/ 3103 h 3128"/>
              <a:gd name="T2" fmla="*/ 2913 w 5767"/>
              <a:gd name="T3" fmla="*/ 3102 h 3128"/>
              <a:gd name="T4" fmla="*/ 3143 w 5767"/>
              <a:gd name="T5" fmla="*/ 3022 h 3128"/>
              <a:gd name="T6" fmla="*/ 3668 w 5767"/>
              <a:gd name="T7" fmla="*/ 2460 h 3128"/>
              <a:gd name="T8" fmla="*/ 4129 w 5767"/>
              <a:gd name="T9" fmla="*/ 2235 h 3128"/>
              <a:gd name="T10" fmla="*/ 5761 w 5767"/>
              <a:gd name="T11" fmla="*/ 2235 h 3128"/>
              <a:gd name="T12" fmla="*/ 5767 w 5767"/>
              <a:gd name="T13" fmla="*/ 0 h 3128"/>
              <a:gd name="T14" fmla="*/ 0 w 5767"/>
              <a:gd name="T15" fmla="*/ 1 h 3128"/>
              <a:gd name="T16" fmla="*/ 8 w 5767"/>
              <a:gd name="T17" fmla="*/ 3103 h 3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solidFill>
            <a:srgbClr val="C51327">
              <a:alpha val="89999"/>
            </a:srgbClr>
          </a:solidFill>
          <a:ln>
            <a:noFill/>
          </a:ln>
          <a:effectLst/>
        </p:spPr>
        <p:txBody>
          <a:bodyPr/>
          <a:lstStyle/>
          <a:p>
            <a:endParaRPr lang="es-419" dirty="0"/>
          </a:p>
        </p:txBody>
      </p:sp>
      <p:sp>
        <p:nvSpPr>
          <p:cNvPr id="6" name="Freeform 39"/>
          <p:cNvSpPr>
            <a:spLocks/>
          </p:cNvSpPr>
          <p:nvPr/>
        </p:nvSpPr>
        <p:spPr bwMode="gray">
          <a:xfrm>
            <a:off x="1" y="6346826"/>
            <a:ext cx="12192000" cy="511175"/>
          </a:xfrm>
          <a:custGeom>
            <a:avLst/>
            <a:gdLst>
              <a:gd name="T0" fmla="*/ 5745 w 5752"/>
              <a:gd name="T1" fmla="*/ 9 h 444"/>
              <a:gd name="T2" fmla="*/ 2449 w 5752"/>
              <a:gd name="T3" fmla="*/ 8 h 444"/>
              <a:gd name="T4" fmla="*/ 2347 w 5752"/>
              <a:gd name="T5" fmla="*/ 14 h 444"/>
              <a:gd name="T6" fmla="*/ 2174 w 5752"/>
              <a:gd name="T7" fmla="*/ 93 h 444"/>
              <a:gd name="T8" fmla="*/ 2046 w 5752"/>
              <a:gd name="T9" fmla="*/ 127 h 444"/>
              <a:gd name="T10" fmla="*/ 0 w 5752"/>
              <a:gd name="T11" fmla="*/ 119 h 444"/>
              <a:gd name="T12" fmla="*/ 0 w 5752"/>
              <a:gd name="T13" fmla="*/ 444 h 444"/>
              <a:gd name="T14" fmla="*/ 3601 w 5752"/>
              <a:gd name="T15" fmla="*/ 444 h 444"/>
              <a:gd name="T16" fmla="*/ 3672 w 5752"/>
              <a:gd name="T17" fmla="*/ 424 h 444"/>
              <a:gd name="T18" fmla="*/ 3883 w 5752"/>
              <a:gd name="T19" fmla="*/ 331 h 444"/>
              <a:gd name="T20" fmla="*/ 3985 w 5752"/>
              <a:gd name="T21" fmla="*/ 325 h 444"/>
              <a:gd name="T22" fmla="*/ 5752 w 5752"/>
              <a:gd name="T23" fmla="*/ 325 h 444"/>
              <a:gd name="T24" fmla="*/ 5745 w 5752"/>
              <a:gd name="T25" fmla="*/ 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419" dirty="0"/>
          </a:p>
        </p:txBody>
      </p:sp>
      <p:sp>
        <p:nvSpPr>
          <p:cNvPr id="8" name="Freeform 28"/>
          <p:cNvSpPr>
            <a:spLocks/>
          </p:cNvSpPr>
          <p:nvPr/>
        </p:nvSpPr>
        <p:spPr bwMode="gray">
          <a:xfrm>
            <a:off x="-34888" y="88900"/>
            <a:ext cx="12215726" cy="4215219"/>
          </a:xfrm>
          <a:custGeom>
            <a:avLst/>
            <a:gdLst>
              <a:gd name="T0" fmla="*/ 8 w 5767"/>
              <a:gd name="T1" fmla="*/ 2730 h 2730"/>
              <a:gd name="T2" fmla="*/ 3040 w 5767"/>
              <a:gd name="T3" fmla="*/ 2726 h 2730"/>
              <a:gd name="T4" fmla="*/ 3347 w 5767"/>
              <a:gd name="T5" fmla="*/ 2630 h 2730"/>
              <a:gd name="T6" fmla="*/ 3795 w 5767"/>
              <a:gd name="T7" fmla="*/ 2170 h 2730"/>
              <a:gd name="T8" fmla="*/ 4115 w 5767"/>
              <a:gd name="T9" fmla="*/ 2080 h 2730"/>
              <a:gd name="T10" fmla="*/ 5760 w 5767"/>
              <a:gd name="T11" fmla="*/ 2093 h 2730"/>
              <a:gd name="T12" fmla="*/ 5767 w 5767"/>
              <a:gd name="T13" fmla="*/ 0 h 2730"/>
              <a:gd name="T14" fmla="*/ 0 w 5767"/>
              <a:gd name="T15" fmla="*/ 1 h 2730"/>
              <a:gd name="T16" fmla="*/ 8 w 5767"/>
              <a:gd name="T17" fmla="*/ 273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1">
                  <a:gamma/>
                  <a:tint val="0"/>
                  <a:invGamma/>
                </a:schemeClr>
              </a:gs>
              <a:gs pos="100000">
                <a:schemeClr val="bg1">
                  <a:alpha val="89999"/>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419" dirty="0"/>
          </a:p>
        </p:txBody>
      </p:sp>
      <p:sp>
        <p:nvSpPr>
          <p:cNvPr id="15" name="Freeform 37"/>
          <p:cNvSpPr>
            <a:spLocks/>
          </p:cNvSpPr>
          <p:nvPr/>
        </p:nvSpPr>
        <p:spPr bwMode="gray">
          <a:xfrm>
            <a:off x="-3176" y="4575493"/>
            <a:ext cx="12160286" cy="511175"/>
          </a:xfrm>
          <a:custGeom>
            <a:avLst/>
            <a:gdLst>
              <a:gd name="T0" fmla="*/ 5745 w 5752"/>
              <a:gd name="T1" fmla="*/ 9 h 444"/>
              <a:gd name="T2" fmla="*/ 2449 w 5752"/>
              <a:gd name="T3" fmla="*/ 8 h 444"/>
              <a:gd name="T4" fmla="*/ 2347 w 5752"/>
              <a:gd name="T5" fmla="*/ 14 h 444"/>
              <a:gd name="T6" fmla="*/ 2174 w 5752"/>
              <a:gd name="T7" fmla="*/ 93 h 444"/>
              <a:gd name="T8" fmla="*/ 2046 w 5752"/>
              <a:gd name="T9" fmla="*/ 127 h 444"/>
              <a:gd name="T10" fmla="*/ 0 w 5752"/>
              <a:gd name="T11" fmla="*/ 119 h 444"/>
              <a:gd name="T12" fmla="*/ 0 w 5752"/>
              <a:gd name="T13" fmla="*/ 444 h 444"/>
              <a:gd name="T14" fmla="*/ 3601 w 5752"/>
              <a:gd name="T15" fmla="*/ 444 h 444"/>
              <a:gd name="T16" fmla="*/ 3672 w 5752"/>
              <a:gd name="T17" fmla="*/ 424 h 444"/>
              <a:gd name="T18" fmla="*/ 3883 w 5752"/>
              <a:gd name="T19" fmla="*/ 331 h 444"/>
              <a:gd name="T20" fmla="*/ 3985 w 5752"/>
              <a:gd name="T21" fmla="*/ 325 h 444"/>
              <a:gd name="T22" fmla="*/ 5752 w 5752"/>
              <a:gd name="T23" fmla="*/ 325 h 444"/>
              <a:gd name="T24" fmla="*/ 5745 w 5752"/>
              <a:gd name="T25" fmla="*/ 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419" dirty="0"/>
          </a:p>
        </p:txBody>
      </p:sp>
      <p:sp>
        <p:nvSpPr>
          <p:cNvPr id="3" name="Rectangle 2">
            <a:extLst>
              <a:ext uri="{FF2B5EF4-FFF2-40B4-BE49-F238E27FC236}">
                <a16:creationId xmlns:a16="http://schemas.microsoft.com/office/drawing/2014/main" id="{4202FF0A-A899-D245-B631-79462AEE35F1}"/>
              </a:ext>
            </a:extLst>
          </p:cNvPr>
          <p:cNvSpPr/>
          <p:nvPr/>
        </p:nvSpPr>
        <p:spPr>
          <a:xfrm>
            <a:off x="510988" y="4583520"/>
            <a:ext cx="7436224" cy="1477328"/>
          </a:xfrm>
          <a:prstGeom prst="rect">
            <a:avLst/>
          </a:prstGeom>
        </p:spPr>
        <p:txBody>
          <a:bodyPr wrap="square">
            <a:spAutoFit/>
          </a:bodyPr>
          <a:lstStyle/>
          <a:p>
            <a:pPr algn="r"/>
            <a:r>
              <a:rPr lang="es-419" sz="3000" dirty="0">
                <a:solidFill>
                  <a:srgbClr val="CD2B32"/>
                </a:solidFill>
                <a:latin typeface="Bebas Neue Book" pitchFamily="2" charset="77"/>
              </a:rPr>
              <a:t>Apoyar a nuestros clientes en la </a:t>
            </a:r>
            <a:r>
              <a:rPr lang="es-419" sz="3000" b="1" dirty="0">
                <a:solidFill>
                  <a:srgbClr val="CD2B32"/>
                </a:solidFill>
                <a:latin typeface="Bebas Neue Book" pitchFamily="2" charset="77"/>
              </a:rPr>
              <a:t>planeación y evaluación </a:t>
            </a:r>
            <a:r>
              <a:rPr lang="es-419" sz="3000" dirty="0">
                <a:solidFill>
                  <a:srgbClr val="CD2B32"/>
                </a:solidFill>
                <a:latin typeface="Bebas Neue Book" pitchFamily="2" charset="77"/>
              </a:rPr>
              <a:t>de desempeño </a:t>
            </a:r>
            <a:r>
              <a:rPr lang="es-419" sz="3000" b="1" dirty="0">
                <a:solidFill>
                  <a:srgbClr val="CD2B32"/>
                </a:solidFill>
                <a:latin typeface="Bebas Neue Book" pitchFamily="2" charset="77"/>
              </a:rPr>
              <a:t>de procesos de TI</a:t>
            </a:r>
            <a:r>
              <a:rPr lang="es-419" sz="3000" dirty="0">
                <a:solidFill>
                  <a:srgbClr val="CD2B32"/>
                </a:solidFill>
                <a:latin typeface="Bebas Neue Book" pitchFamily="2" charset="77"/>
              </a:rPr>
              <a:t> para </a:t>
            </a:r>
            <a:r>
              <a:rPr lang="es-419" sz="3000" b="1" dirty="0">
                <a:solidFill>
                  <a:srgbClr val="CD2B32"/>
                </a:solidFill>
                <a:latin typeface="Bebas Neue" pitchFamily="2" charset="77"/>
              </a:rPr>
              <a:t>aumentar</a:t>
            </a:r>
            <a:r>
              <a:rPr lang="es-419" sz="3000" b="1" dirty="0">
                <a:solidFill>
                  <a:srgbClr val="CD2B32"/>
                </a:solidFill>
                <a:latin typeface="Bebas Neue Book" pitchFamily="2" charset="77"/>
              </a:rPr>
              <a:t> el éxito de su negocio</a:t>
            </a:r>
          </a:p>
        </p:txBody>
      </p:sp>
      <p:sp>
        <p:nvSpPr>
          <p:cNvPr id="5" name="Slide Number Placeholder 4">
            <a:extLst>
              <a:ext uri="{FF2B5EF4-FFF2-40B4-BE49-F238E27FC236}">
                <a16:creationId xmlns:a16="http://schemas.microsoft.com/office/drawing/2014/main" id="{6913C7AF-ED8F-9947-94E3-73FCF20B1B31}"/>
              </a:ext>
            </a:extLst>
          </p:cNvPr>
          <p:cNvSpPr>
            <a:spLocks noGrp="1"/>
          </p:cNvSpPr>
          <p:nvPr>
            <p:ph type="sldNum" sz="quarter" idx="12"/>
          </p:nvPr>
        </p:nvSpPr>
        <p:spPr/>
        <p:txBody>
          <a:bodyPr/>
          <a:lstStyle/>
          <a:p>
            <a:fld id="{6D22F896-40B5-4ADD-8801-0D06FADFA095}" type="slidenum">
              <a:rPr lang="es-419" smtClean="0"/>
              <a:t>3</a:t>
            </a:fld>
            <a:endParaRPr lang="es-419" dirty="0"/>
          </a:p>
        </p:txBody>
      </p:sp>
      <p:sp>
        <p:nvSpPr>
          <p:cNvPr id="2" name="Date Placeholder 1">
            <a:extLst>
              <a:ext uri="{FF2B5EF4-FFF2-40B4-BE49-F238E27FC236}">
                <a16:creationId xmlns:a16="http://schemas.microsoft.com/office/drawing/2014/main" id="{1FE54466-A705-BD4C-BAE4-A04344B93958}"/>
              </a:ext>
            </a:extLst>
          </p:cNvPr>
          <p:cNvSpPr>
            <a:spLocks noGrp="1"/>
          </p:cNvSpPr>
          <p:nvPr>
            <p:ph type="dt" sz="half" idx="10"/>
          </p:nvPr>
        </p:nvSpPr>
        <p:spPr/>
        <p:txBody>
          <a:bodyPr/>
          <a:lstStyle/>
          <a:p>
            <a:fld id="{C15F9BDA-D137-4B24-B012-6CCC5D9A8F0F}" type="datetime1">
              <a:rPr lang="pt-BR" smtClean="0"/>
              <a:t>22/12/2020</a:t>
            </a:fld>
            <a:endParaRPr lang="es-419" dirty="0"/>
          </a:p>
        </p:txBody>
      </p:sp>
      <p:pic>
        <p:nvPicPr>
          <p:cNvPr id="16" name="Imagem 7">
            <a:extLst>
              <a:ext uri="{FF2B5EF4-FFF2-40B4-BE49-F238E27FC236}">
                <a16:creationId xmlns:a16="http://schemas.microsoft.com/office/drawing/2014/main" id="{806AA856-3C56-400A-8FE5-DCDB530D7732}"/>
              </a:ext>
            </a:extLst>
          </p:cNvPr>
          <p:cNvPicPr>
            <a:picLocks noChangeAspect="1"/>
          </p:cNvPicPr>
          <p:nvPr/>
        </p:nvPicPr>
        <p:blipFill rotWithShape="1">
          <a:blip r:embed="rId3">
            <a:clrChange>
              <a:clrFrom>
                <a:srgbClr val="FFFFFF"/>
              </a:clrFrom>
              <a:clrTo>
                <a:srgbClr val="FFFFFF">
                  <a:alpha val="0"/>
                </a:srgbClr>
              </a:clrTo>
            </a:clrChange>
          </a:blip>
          <a:srcRect t="2745" b="1859"/>
          <a:stretch/>
        </p:blipFill>
        <p:spPr>
          <a:xfrm>
            <a:off x="-34889" y="98833"/>
            <a:ext cx="6928058" cy="4338638"/>
          </a:xfrm>
          <a:prstGeom prst="rect">
            <a:avLst/>
          </a:prstGeom>
        </p:spPr>
      </p:pic>
      <p:pic>
        <p:nvPicPr>
          <p:cNvPr id="17" name="Picture 2" descr="IngenierÃ­a de Requisitos: Software Orientado al Negocio de [SimÃµes, Guilherme Siqueira, Vazquez, Carlos Eduardo]">
            <a:hlinkClick r:id="rId4"/>
            <a:extLst>
              <a:ext uri="{FF2B5EF4-FFF2-40B4-BE49-F238E27FC236}">
                <a16:creationId xmlns:a16="http://schemas.microsoft.com/office/drawing/2014/main" id="{DB5921D3-CAE4-4FBA-8515-00E5F899973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49054" y="3348516"/>
            <a:ext cx="2031784" cy="3235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álisis de Puntos de Función: Medición y Estimación de Software (Spanish Edition) by [Guilherme Siqueira Simões, Carlos Eduardo Vazquez]">
            <a:hlinkClick r:id="rId6"/>
            <a:extLst>
              <a:ext uri="{FF2B5EF4-FFF2-40B4-BE49-F238E27FC236}">
                <a16:creationId xmlns:a16="http://schemas.microsoft.com/office/drawing/2014/main" id="{E3604E57-9054-495C-9C23-307264394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7400" y="3343276"/>
            <a:ext cx="2031783" cy="3235324"/>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Rodapé 3">
            <a:extLst>
              <a:ext uri="{FF2B5EF4-FFF2-40B4-BE49-F238E27FC236}">
                <a16:creationId xmlns:a16="http://schemas.microsoft.com/office/drawing/2014/main" id="{41681BC2-5592-4BC4-8FBD-765212E372FD}"/>
              </a:ext>
            </a:extLst>
          </p:cNvPr>
          <p:cNvSpPr>
            <a:spLocks noGrp="1"/>
          </p:cNvSpPr>
          <p:nvPr>
            <p:ph type="ftr" sz="quarter" idx="11"/>
          </p:nvPr>
        </p:nvSpPr>
        <p:spPr/>
        <p:txBody>
          <a:bodyPr/>
          <a:lstStyle/>
          <a:p>
            <a:r>
              <a:rPr lang="es-ES"/>
              <a:t>© FATTO Consultoría y Sistemas – www.fattocs.com</a:t>
            </a:r>
            <a:endParaRPr lang="pt-BR"/>
          </a:p>
        </p:txBody>
      </p:sp>
    </p:spTree>
    <p:extLst>
      <p:ext uri="{BB962C8B-B14F-4D97-AF65-F5344CB8AC3E}">
        <p14:creationId xmlns:p14="http://schemas.microsoft.com/office/powerpoint/2010/main" val="9257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419" dirty="0"/>
              <a:t>Agenda</a:t>
            </a:r>
          </a:p>
        </p:txBody>
      </p:sp>
      <p:sp>
        <p:nvSpPr>
          <p:cNvPr id="3" name="Content Placeholder 2"/>
          <p:cNvSpPr>
            <a:spLocks noGrp="1"/>
          </p:cNvSpPr>
          <p:nvPr>
            <p:ph idx="1"/>
          </p:nvPr>
        </p:nvSpPr>
        <p:spPr>
          <a:xfrm>
            <a:off x="139700" y="1092200"/>
            <a:ext cx="11938000" cy="5400673"/>
          </a:xfrm>
          <a:solidFill>
            <a:schemeClr val="bg2"/>
          </a:solidFill>
          <a:ln>
            <a:solidFill>
              <a:srgbClr val="C00000"/>
            </a:solidFill>
          </a:ln>
          <a:effectLst>
            <a:outerShdw blurRad="50800" dist="38100" dir="2700000" algn="tl" rotWithShape="0">
              <a:prstClr val="black">
                <a:alpha val="40000"/>
              </a:prstClr>
            </a:outerShdw>
          </a:effectLst>
        </p:spPr>
        <p:txBody>
          <a:bodyPr>
            <a:normAutofit/>
          </a:bodyPr>
          <a:lstStyle/>
          <a:p>
            <a:pPr algn="just">
              <a:lnSpc>
                <a:spcPct val="134000"/>
              </a:lnSpc>
              <a:spcBef>
                <a:spcPts val="600"/>
              </a:spcBef>
              <a:spcAft>
                <a:spcPts val="600"/>
              </a:spcAft>
            </a:pPr>
            <a:r>
              <a:rPr lang="es-ES" spc="-50" dirty="0"/>
              <a:t>Objetivos de las pruebas</a:t>
            </a:r>
          </a:p>
          <a:p>
            <a:pPr algn="just">
              <a:lnSpc>
                <a:spcPct val="134000"/>
              </a:lnSpc>
              <a:spcBef>
                <a:spcPts val="600"/>
              </a:spcBef>
              <a:spcAft>
                <a:spcPts val="600"/>
              </a:spcAft>
            </a:pPr>
            <a:r>
              <a:rPr lang="es-ES" spc="-50" dirty="0"/>
              <a:t>Agilidad y SCRUM</a:t>
            </a:r>
          </a:p>
          <a:p>
            <a:pPr algn="just">
              <a:lnSpc>
                <a:spcPct val="134000"/>
              </a:lnSpc>
              <a:spcBef>
                <a:spcPts val="600"/>
              </a:spcBef>
              <a:spcAft>
                <a:spcPts val="600"/>
              </a:spcAft>
            </a:pPr>
            <a:r>
              <a:rPr lang="es-ES" spc="-50" dirty="0"/>
              <a:t>Rol del </a:t>
            </a:r>
            <a:r>
              <a:rPr lang="es-ES" spc="-50" dirty="0" err="1"/>
              <a:t>tester</a:t>
            </a:r>
            <a:endParaRPr lang="es-ES" spc="-50" dirty="0"/>
          </a:p>
          <a:p>
            <a:pPr algn="just">
              <a:lnSpc>
                <a:spcPct val="134000"/>
              </a:lnSpc>
              <a:spcBef>
                <a:spcPts val="600"/>
              </a:spcBef>
              <a:spcAft>
                <a:spcPts val="600"/>
              </a:spcAft>
            </a:pPr>
            <a:r>
              <a:rPr lang="es-ES" spc="-50" dirty="0"/>
              <a:t>Pruebas en el contexto SCRUM</a:t>
            </a:r>
          </a:p>
          <a:p>
            <a:pPr algn="just">
              <a:lnSpc>
                <a:spcPct val="134000"/>
              </a:lnSpc>
              <a:spcBef>
                <a:spcPts val="600"/>
              </a:spcBef>
              <a:spcAft>
                <a:spcPts val="600"/>
              </a:spcAft>
            </a:pPr>
            <a:r>
              <a:rPr lang="es-ES" spc="-50" dirty="0"/>
              <a:t>Automatización e integración continua</a:t>
            </a:r>
          </a:p>
          <a:p>
            <a:pPr algn="just">
              <a:lnSpc>
                <a:spcPct val="134000"/>
              </a:lnSpc>
              <a:spcBef>
                <a:spcPts val="600"/>
              </a:spcBef>
              <a:spcAft>
                <a:spcPts val="600"/>
              </a:spcAft>
            </a:pPr>
            <a:r>
              <a:rPr lang="es-ES" spc="-50" dirty="0"/>
              <a:t>Independencia de las pruebas</a:t>
            </a:r>
          </a:p>
        </p:txBody>
      </p:sp>
      <p:sp>
        <p:nvSpPr>
          <p:cNvPr id="6" name="Date Placeholder 5"/>
          <p:cNvSpPr>
            <a:spLocks noGrp="1"/>
          </p:cNvSpPr>
          <p:nvPr>
            <p:ph type="dt" sz="half" idx="2"/>
          </p:nvPr>
        </p:nvSpPr>
        <p:spPr/>
        <p:txBody>
          <a:bodyPr/>
          <a:lstStyle/>
          <a:p>
            <a:r>
              <a:rPr lang="es-419" dirty="0"/>
              <a:t>© FATTO Consultoría y Sistemas – www.fattocs.com</a:t>
            </a:r>
          </a:p>
        </p:txBody>
      </p:sp>
      <p:sp>
        <p:nvSpPr>
          <p:cNvPr id="5" name="Slide Number Placeholder 4"/>
          <p:cNvSpPr>
            <a:spLocks noGrp="1"/>
          </p:cNvSpPr>
          <p:nvPr>
            <p:ph type="sldNum" sz="quarter" idx="4"/>
          </p:nvPr>
        </p:nvSpPr>
        <p:spPr/>
        <p:txBody>
          <a:bodyPr/>
          <a:lstStyle/>
          <a:p>
            <a:fld id="{A5F08303-E7EF-7F40-80EA-8B58AAEDD090}" type="slidenum">
              <a:rPr lang="es-419" smtClean="0"/>
              <a:t>4</a:t>
            </a:fld>
            <a:endParaRPr lang="es-419"/>
          </a:p>
        </p:txBody>
      </p:sp>
      <p:sp>
        <p:nvSpPr>
          <p:cNvPr id="33" name="Content Placeholder 2"/>
          <p:cNvSpPr txBox="1">
            <a:spLocks/>
          </p:cNvSpPr>
          <p:nvPr/>
        </p:nvSpPr>
        <p:spPr>
          <a:xfrm>
            <a:off x="0" y="5450975"/>
            <a:ext cx="12192000" cy="1041899"/>
          </a:xfrm>
          <a:prstGeom prst="rect">
            <a:avLst/>
          </a:prstGeom>
        </p:spPr>
        <p:txBody>
          <a:bodyPr vert="horz" lIns="91440" tIns="45720" rIns="91440" bIns="45720" rtlCol="0">
            <a:normAutofit/>
          </a:bodyPr>
          <a:lstStyle>
            <a:lvl1pPr marL="411163" indent="-400050" algn="l" defTabSz="914400" rtl="0" eaLnBrk="1" latinLnBrk="0" hangingPunct="1">
              <a:lnSpc>
                <a:spcPct val="90000"/>
              </a:lnSpc>
              <a:spcBef>
                <a:spcPts val="1000"/>
              </a:spcBef>
              <a:buFont typeface="Wingdings" charset="2"/>
              <a:buChar char="q"/>
              <a:tabLst/>
              <a:defRPr sz="2400" b="0" i="0" kern="1200">
                <a:solidFill>
                  <a:schemeClr val="tx1"/>
                </a:solidFill>
                <a:latin typeface="Arial" charset="0"/>
                <a:ea typeface="Arial" charset="0"/>
                <a:cs typeface="Arial" charset="0"/>
              </a:defRPr>
            </a:lvl1pPr>
            <a:lvl2pPr marL="762000" indent="-315913" algn="l" defTabSz="914400" rtl="0" eaLnBrk="1" latinLnBrk="0" hangingPunct="1">
              <a:lnSpc>
                <a:spcPct val="90000"/>
              </a:lnSpc>
              <a:spcBef>
                <a:spcPts val="500"/>
              </a:spcBef>
              <a:buFont typeface="Wingdings" charset="2"/>
              <a:buChar char="§"/>
              <a:tabLst/>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419"/>
          </a:p>
        </p:txBody>
      </p:sp>
    </p:spTree>
    <p:extLst>
      <p:ext uri="{BB962C8B-B14F-4D97-AF65-F5344CB8AC3E}">
        <p14:creationId xmlns:p14="http://schemas.microsoft.com/office/powerpoint/2010/main" val="91183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81AA5-6F01-4FA8-AECA-F4F5674E5B12}"/>
              </a:ext>
            </a:extLst>
          </p:cNvPr>
          <p:cNvSpPr>
            <a:spLocks noGrp="1"/>
          </p:cNvSpPr>
          <p:nvPr>
            <p:ph type="title"/>
          </p:nvPr>
        </p:nvSpPr>
        <p:spPr>
          <a:xfrm>
            <a:off x="836340" y="1"/>
            <a:ext cx="9528511" cy="950976"/>
          </a:xfrm>
        </p:spPr>
        <p:txBody>
          <a:bodyPr>
            <a:normAutofit/>
          </a:bodyPr>
          <a:lstStyle/>
          <a:p>
            <a:r>
              <a:rPr lang="es-419" dirty="0"/>
              <a:t>Objetivos de las pruebas</a:t>
            </a:r>
          </a:p>
        </p:txBody>
      </p:sp>
      <p:sp>
        <p:nvSpPr>
          <p:cNvPr id="3" name="Espaço Reservado para Conteúdo 2">
            <a:extLst>
              <a:ext uri="{FF2B5EF4-FFF2-40B4-BE49-F238E27FC236}">
                <a16:creationId xmlns:a16="http://schemas.microsoft.com/office/drawing/2014/main" id="{06AE2290-1CE2-424B-818E-10E2A2B36B9B}"/>
              </a:ext>
            </a:extLst>
          </p:cNvPr>
          <p:cNvSpPr>
            <a:spLocks noGrp="1"/>
          </p:cNvSpPr>
          <p:nvPr>
            <p:ph idx="1"/>
          </p:nvPr>
        </p:nvSpPr>
        <p:spPr>
          <a:xfrm>
            <a:off x="0" y="950976"/>
            <a:ext cx="12192000" cy="4869851"/>
          </a:xfrm>
        </p:spPr>
        <p:txBody>
          <a:bodyPr>
            <a:normAutofit/>
          </a:bodyPr>
          <a:lstStyle/>
          <a:p>
            <a:pPr marL="343080" indent="-342720">
              <a:lnSpc>
                <a:spcPct val="120000"/>
              </a:lnSpc>
              <a:spcBef>
                <a:spcPts val="1200"/>
              </a:spcBef>
              <a:buClr>
                <a:srgbClr val="1F497D"/>
              </a:buClr>
              <a:buFont typeface="Wingdings" charset="2"/>
              <a:buChar char=""/>
            </a:pPr>
            <a:r>
              <a:rPr lang="es-ES" spc="-1" dirty="0">
                <a:solidFill>
                  <a:srgbClr val="000000"/>
                </a:solidFill>
                <a:latin typeface="Tahoma"/>
                <a:ea typeface="MS PGothic"/>
              </a:rPr>
              <a:t>Evitar que los defectos lleguen al usuario</a:t>
            </a:r>
          </a:p>
          <a:p>
            <a:pPr marL="343080" indent="-342720">
              <a:lnSpc>
                <a:spcPct val="120000"/>
              </a:lnSpc>
              <a:spcBef>
                <a:spcPts val="1200"/>
              </a:spcBef>
              <a:buClr>
                <a:srgbClr val="1F497D"/>
              </a:buClr>
              <a:buFont typeface="Wingdings" charset="2"/>
              <a:buChar char=""/>
            </a:pPr>
            <a:r>
              <a:rPr lang="es-ES" spc="-1" dirty="0">
                <a:solidFill>
                  <a:srgbClr val="000000"/>
                </a:solidFill>
                <a:latin typeface="Tahoma"/>
                <a:ea typeface="MS PGothic"/>
              </a:rPr>
              <a:t>Comprobar que se hayan cumplido todos los requisitos especificados</a:t>
            </a:r>
          </a:p>
          <a:p>
            <a:pPr marL="343080" indent="-342720">
              <a:lnSpc>
                <a:spcPct val="120000"/>
              </a:lnSpc>
              <a:spcBef>
                <a:spcPts val="1200"/>
              </a:spcBef>
              <a:buClr>
                <a:srgbClr val="1F497D"/>
              </a:buClr>
              <a:buFont typeface="Wingdings" charset="2"/>
              <a:buChar char=""/>
            </a:pPr>
            <a:r>
              <a:rPr lang="es-ES" spc="-1" dirty="0">
                <a:solidFill>
                  <a:srgbClr val="000000"/>
                </a:solidFill>
                <a:latin typeface="Tahoma"/>
                <a:ea typeface="MS PGothic"/>
              </a:rPr>
              <a:t>Verificar que el producto esté completo y validar que funciona como esperan los interesados</a:t>
            </a:r>
          </a:p>
          <a:p>
            <a:pPr marL="343080" indent="-342720">
              <a:lnSpc>
                <a:spcPct val="120000"/>
              </a:lnSpc>
              <a:spcBef>
                <a:spcPts val="1200"/>
              </a:spcBef>
              <a:buClr>
                <a:srgbClr val="1F497D"/>
              </a:buClr>
              <a:buFont typeface="Wingdings" charset="2"/>
              <a:buChar char=""/>
            </a:pPr>
            <a:r>
              <a:rPr lang="es-ES" spc="-1" dirty="0">
                <a:solidFill>
                  <a:srgbClr val="000000"/>
                </a:solidFill>
                <a:latin typeface="Tahoma"/>
                <a:ea typeface="MS PGothic"/>
              </a:rPr>
              <a:t>Generar confianza en el nivel de calidad del producto</a:t>
            </a:r>
          </a:p>
          <a:p>
            <a:pPr marL="343080" indent="-342720">
              <a:lnSpc>
                <a:spcPct val="120000"/>
              </a:lnSpc>
              <a:spcBef>
                <a:spcPts val="1200"/>
              </a:spcBef>
              <a:buClr>
                <a:srgbClr val="1F497D"/>
              </a:buClr>
              <a:buFont typeface="Wingdings" charset="2"/>
              <a:buChar char=""/>
            </a:pPr>
            <a:r>
              <a:rPr lang="es-ES" spc="-1" dirty="0">
                <a:solidFill>
                  <a:srgbClr val="000000"/>
                </a:solidFill>
                <a:latin typeface="Tahoma"/>
                <a:ea typeface="MS PGothic"/>
              </a:rPr>
              <a:t>Verificar el cumplimiento del producto con estándares / leyes / regulaciones</a:t>
            </a:r>
          </a:p>
          <a:p>
            <a:pPr marL="343080" indent="-342720">
              <a:lnSpc>
                <a:spcPct val="120000"/>
              </a:lnSpc>
              <a:spcBef>
                <a:spcPts val="1200"/>
              </a:spcBef>
              <a:buClr>
                <a:srgbClr val="1F497D"/>
              </a:buClr>
              <a:buFont typeface="Wingdings" charset="2"/>
              <a:buChar char=""/>
            </a:pPr>
            <a:r>
              <a:rPr lang="es-ES" spc="-1" dirty="0">
                <a:solidFill>
                  <a:srgbClr val="000000"/>
                </a:solidFill>
                <a:latin typeface="Tahoma"/>
                <a:ea typeface="MS PGothic"/>
              </a:rPr>
              <a:t>Proporcionar información a los interesados para que tomen decisiones sobre la calidad del producto</a:t>
            </a:r>
            <a:endParaRPr lang="es-419" spc="-1" dirty="0">
              <a:solidFill>
                <a:srgbClr val="000000"/>
              </a:solidFill>
              <a:latin typeface="Tahoma"/>
            </a:endParaRPr>
          </a:p>
        </p:txBody>
      </p:sp>
      <p:sp>
        <p:nvSpPr>
          <p:cNvPr id="5" name="Espaço Reservado para Número de Slide 4">
            <a:extLst>
              <a:ext uri="{FF2B5EF4-FFF2-40B4-BE49-F238E27FC236}">
                <a16:creationId xmlns:a16="http://schemas.microsoft.com/office/drawing/2014/main" id="{F1C91182-D20E-4DDC-8911-4AC50B7C324B}"/>
              </a:ext>
            </a:extLst>
          </p:cNvPr>
          <p:cNvSpPr>
            <a:spLocks noGrp="1"/>
          </p:cNvSpPr>
          <p:nvPr>
            <p:ph type="sldNum" sz="quarter" idx="4"/>
          </p:nvPr>
        </p:nvSpPr>
        <p:spPr>
          <a:xfrm>
            <a:off x="9448800" y="6492875"/>
            <a:ext cx="2743200" cy="365125"/>
          </a:xfrm>
        </p:spPr>
        <p:txBody>
          <a:bodyPr/>
          <a:lstStyle/>
          <a:p>
            <a:fld id="{A5F08303-E7EF-7F40-80EA-8B58AAEDD090}" type="slidenum">
              <a:rPr lang="es-419" smtClean="0"/>
              <a:t>5</a:t>
            </a:fld>
            <a:endParaRPr lang="es-419"/>
          </a:p>
        </p:txBody>
      </p:sp>
      <p:sp>
        <p:nvSpPr>
          <p:cNvPr id="7" name="Date Placeholder 5">
            <a:extLst>
              <a:ext uri="{FF2B5EF4-FFF2-40B4-BE49-F238E27FC236}">
                <a16:creationId xmlns:a16="http://schemas.microsoft.com/office/drawing/2014/main" id="{645E930B-7C96-49DC-B601-FD5B8F09BEF0}"/>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extLst>
      <p:ext uri="{BB962C8B-B14F-4D97-AF65-F5344CB8AC3E}">
        <p14:creationId xmlns:p14="http://schemas.microsoft.com/office/powerpoint/2010/main" val="223771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1038866" y="117090"/>
            <a:ext cx="10458041" cy="990600"/>
          </a:xfrm>
        </p:spPr>
        <p:txBody>
          <a:bodyPr>
            <a:normAutofit fontScale="90000"/>
          </a:bodyPr>
          <a:lstStyle/>
          <a:p>
            <a:pPr eaLnBrk="1" hangingPunct="1">
              <a:defRPr/>
            </a:pPr>
            <a:r>
              <a:rPr lang="es-419" altLang="pt-BR" sz="4000" dirty="0">
                <a:solidFill>
                  <a:schemeClr val="tx2">
                    <a:satMod val="130000"/>
                  </a:schemeClr>
                </a:solidFill>
              </a:rPr>
              <a:t>El Manifiesto Ágil (2001)</a:t>
            </a:r>
            <a:br>
              <a:rPr lang="es-419" altLang="pt-BR" sz="4000" dirty="0">
                <a:solidFill>
                  <a:schemeClr val="tx2">
                    <a:satMod val="130000"/>
                  </a:schemeClr>
                </a:solidFill>
              </a:rPr>
            </a:br>
            <a:r>
              <a:rPr lang="es-419" altLang="pt-BR" sz="2000" dirty="0">
                <a:solidFill>
                  <a:schemeClr val="tx2">
                    <a:satMod val="130000"/>
                  </a:schemeClr>
                </a:solidFill>
                <a:hlinkClick r:id="rId2"/>
              </a:rPr>
              <a:t>agilemanifesto.org/iso/es/manifesto.html</a:t>
            </a:r>
            <a:r>
              <a:rPr lang="es-419" altLang="pt-BR" dirty="0">
                <a:solidFill>
                  <a:schemeClr val="tx2">
                    <a:satMod val="130000"/>
                  </a:schemeClr>
                </a:solidFill>
              </a:rPr>
              <a:t> </a:t>
            </a:r>
            <a:endParaRPr lang="es-419" altLang="pt-BR" sz="4000" dirty="0">
              <a:solidFill>
                <a:schemeClr val="tx2">
                  <a:satMod val="130000"/>
                </a:schemeClr>
              </a:solidFill>
            </a:endParaRPr>
          </a:p>
        </p:txBody>
      </p:sp>
      <p:sp>
        <p:nvSpPr>
          <p:cNvPr id="10243" name="Espaço Reservado para Conteúdo 2"/>
          <p:cNvSpPr>
            <a:spLocks noGrp="1"/>
          </p:cNvSpPr>
          <p:nvPr>
            <p:ph sz="quarter" idx="1"/>
          </p:nvPr>
        </p:nvSpPr>
        <p:spPr>
          <a:xfrm>
            <a:off x="579863" y="1304772"/>
            <a:ext cx="11028557" cy="4495800"/>
          </a:xfrm>
        </p:spPr>
        <p:txBody>
          <a:bodyPr>
            <a:normAutofit/>
          </a:bodyPr>
          <a:lstStyle/>
          <a:p>
            <a:pPr>
              <a:defRPr/>
            </a:pPr>
            <a:r>
              <a:rPr lang="es-ES" altLang="pt-BR" b="1" dirty="0"/>
              <a:t>Individuos e interacciones</a:t>
            </a:r>
            <a:r>
              <a:rPr lang="es-ES" altLang="pt-BR" dirty="0"/>
              <a:t> sobre procesos y herramientas</a:t>
            </a:r>
          </a:p>
          <a:p>
            <a:pPr>
              <a:defRPr/>
            </a:pPr>
            <a:r>
              <a:rPr lang="es-ES" altLang="pt-BR" b="1" dirty="0"/>
              <a:t>Software funcionando</a:t>
            </a:r>
            <a:r>
              <a:rPr lang="es-ES" altLang="pt-BR" dirty="0"/>
              <a:t> sobre documentación extensiva</a:t>
            </a:r>
          </a:p>
          <a:p>
            <a:pPr>
              <a:defRPr/>
            </a:pPr>
            <a:r>
              <a:rPr lang="es-ES" altLang="pt-BR" b="1" dirty="0"/>
              <a:t>Colaboración con el cliente</a:t>
            </a:r>
            <a:r>
              <a:rPr lang="es-ES" altLang="pt-BR" dirty="0"/>
              <a:t> sobre negociación contractual</a:t>
            </a:r>
          </a:p>
          <a:p>
            <a:pPr>
              <a:defRPr/>
            </a:pPr>
            <a:r>
              <a:rPr lang="es-ES" altLang="pt-BR" b="1" dirty="0"/>
              <a:t>Respuesta ante el cambio</a:t>
            </a:r>
            <a:r>
              <a:rPr lang="es-ES" altLang="pt-BR" dirty="0"/>
              <a:t> sobre seguir un plan</a:t>
            </a:r>
            <a:endParaRPr lang="es-419" altLang="pt-BR" dirty="0"/>
          </a:p>
        </p:txBody>
      </p:sp>
      <p:sp>
        <p:nvSpPr>
          <p:cNvPr id="7172" name="Espaço Reservado para Número de Slide 5"/>
          <p:cNvSpPr txBox="1">
            <a:spLocks/>
          </p:cNvSpPr>
          <p:nvPr/>
        </p:nvSpPr>
        <p:spPr bwMode="auto">
          <a:xfrm>
            <a:off x="10162149" y="6567759"/>
            <a:ext cx="2016125" cy="365125"/>
          </a:xfrm>
          <a:prstGeom prst="rect">
            <a:avLst/>
          </a:prstGeom>
          <a:noFill/>
          <a:ln w="9525">
            <a:noFill/>
            <a:miter lim="800000"/>
            <a:headEnd/>
            <a:tailEnd/>
          </a:ln>
        </p:spPr>
        <p:txBody>
          <a:bodyPr/>
          <a:lstStyle/>
          <a:p>
            <a:pPr algn="r"/>
            <a:fld id="{286C342B-46B4-4852-8F8E-0F2759F84587}" type="slidenum">
              <a:rPr lang="es-419" altLang="pt-BR" sz="1100">
                <a:solidFill>
                  <a:srgbClr val="898989"/>
                </a:solidFill>
                <a:latin typeface="Helvetica Neue" pitchFamily="2"/>
              </a:rPr>
              <a:pPr algn="r"/>
              <a:t>6</a:t>
            </a:fld>
            <a:endParaRPr lang="es-419" altLang="pt-BR" sz="1100" dirty="0">
              <a:solidFill>
                <a:srgbClr val="898989"/>
              </a:solidFill>
              <a:latin typeface="Helvetica Neue" pitchFamily="2"/>
            </a:endParaRPr>
          </a:p>
        </p:txBody>
      </p:sp>
      <p:pic>
        <p:nvPicPr>
          <p:cNvPr id="2" name="Imagem 1">
            <a:extLst>
              <a:ext uri="{FF2B5EF4-FFF2-40B4-BE49-F238E27FC236}">
                <a16:creationId xmlns:a16="http://schemas.microsoft.com/office/drawing/2014/main" id="{B080B336-124F-44FA-80EB-09932FDE3415}"/>
              </a:ext>
            </a:extLst>
          </p:cNvPr>
          <p:cNvPicPr>
            <a:picLocks noChangeAspect="1"/>
          </p:cNvPicPr>
          <p:nvPr/>
        </p:nvPicPr>
        <p:blipFill>
          <a:blip r:embed="rId3"/>
          <a:stretch>
            <a:fillRect/>
          </a:stretch>
        </p:blipFill>
        <p:spPr>
          <a:xfrm>
            <a:off x="671900" y="3102395"/>
            <a:ext cx="7291550" cy="3681729"/>
          </a:xfrm>
          <a:prstGeom prst="rect">
            <a:avLst/>
          </a:prstGeom>
        </p:spPr>
      </p:pic>
      <p:sp>
        <p:nvSpPr>
          <p:cNvPr id="6" name="CaixaDeTexto 5">
            <a:extLst>
              <a:ext uri="{FF2B5EF4-FFF2-40B4-BE49-F238E27FC236}">
                <a16:creationId xmlns:a16="http://schemas.microsoft.com/office/drawing/2014/main" id="{ACA7700C-D78F-47C9-A741-59F17272420C}"/>
              </a:ext>
            </a:extLst>
          </p:cNvPr>
          <p:cNvSpPr txBox="1"/>
          <p:nvPr/>
        </p:nvSpPr>
        <p:spPr>
          <a:xfrm>
            <a:off x="8055487" y="4048125"/>
            <a:ext cx="3860288" cy="1754326"/>
          </a:xfrm>
          <a:prstGeom prst="rect">
            <a:avLst/>
          </a:prstGeom>
          <a:noFill/>
        </p:spPr>
        <p:txBody>
          <a:bodyPr wrap="square">
            <a:spAutoFit/>
          </a:bodyPr>
          <a:lstStyle/>
          <a:p>
            <a:pPr>
              <a:defRPr/>
            </a:pPr>
            <a:r>
              <a:rPr lang="es-ES" altLang="pt-BR" dirty="0">
                <a:latin typeface="Arial" panose="020B0604020202020204" pitchFamily="34" charset="0"/>
                <a:cs typeface="Arial" panose="020B0604020202020204" pitchFamily="34" charset="0"/>
              </a:rPr>
              <a:t>Existe una amplia variedad de enfoques ágiles para el desarrollo de software.</a:t>
            </a:r>
          </a:p>
          <a:p>
            <a:pPr>
              <a:defRPr/>
            </a:pPr>
            <a:endParaRPr lang="es-ES" altLang="pt-BR" dirty="0">
              <a:latin typeface="Arial" panose="020B0604020202020204" pitchFamily="34" charset="0"/>
              <a:cs typeface="Arial" panose="020B0604020202020204" pitchFamily="34" charset="0"/>
            </a:endParaRPr>
          </a:p>
          <a:p>
            <a:pPr>
              <a:defRPr/>
            </a:pPr>
            <a:r>
              <a:rPr lang="es-ES" altLang="pt-BR" dirty="0">
                <a:latin typeface="Arial" panose="020B0604020202020204" pitchFamily="34" charset="0"/>
                <a:cs typeface="Arial" panose="020B0604020202020204" pitchFamily="34" charset="0"/>
              </a:rPr>
              <a:t>En la práctica, es común combinar más de un enfoque</a:t>
            </a:r>
            <a:endParaRPr lang="pt-BR" alt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14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TextShape 1"/>
          <p:cNvSpPr txBox="1"/>
          <p:nvPr/>
        </p:nvSpPr>
        <p:spPr>
          <a:xfrm>
            <a:off x="1309680" y="952560"/>
            <a:ext cx="9662760" cy="5500440"/>
          </a:xfrm>
          <a:prstGeom prst="rect">
            <a:avLst/>
          </a:prstGeom>
          <a:noFill/>
          <a:ln w="3240">
            <a:noFill/>
          </a:ln>
        </p:spPr>
        <p:txBody>
          <a:bodyPr>
            <a:noAutofit/>
          </a:bodyPr>
          <a:lstStyle/>
          <a:p>
            <a:pPr marL="743040" lvl="1" indent="-285480">
              <a:spcBef>
                <a:spcPts val="439"/>
              </a:spcBef>
              <a:buClr>
                <a:srgbClr val="000000"/>
              </a:buClr>
              <a:buFont typeface="Symbol" charset="2"/>
              <a:buChar char=""/>
            </a:pPr>
            <a:endParaRPr lang="es-419" sz="2200" spc="-1">
              <a:solidFill>
                <a:srgbClr val="000000"/>
              </a:solidFill>
              <a:latin typeface="Tahoma"/>
            </a:endParaRPr>
          </a:p>
        </p:txBody>
      </p:sp>
      <p:sp>
        <p:nvSpPr>
          <p:cNvPr id="692" name="TextShape 2"/>
          <p:cNvSpPr txBox="1"/>
          <p:nvPr/>
        </p:nvSpPr>
        <p:spPr>
          <a:xfrm>
            <a:off x="-359631" y="10044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sp>
        <p:nvSpPr>
          <p:cNvPr id="2" name="Título 1">
            <a:extLst>
              <a:ext uri="{FF2B5EF4-FFF2-40B4-BE49-F238E27FC236}">
                <a16:creationId xmlns:a16="http://schemas.microsoft.com/office/drawing/2014/main" id="{103E4AFF-72B6-48C1-8F63-02BB68D662AC}"/>
              </a:ext>
            </a:extLst>
          </p:cNvPr>
          <p:cNvSpPr>
            <a:spLocks noGrp="1"/>
          </p:cNvSpPr>
          <p:nvPr>
            <p:ph type="title"/>
          </p:nvPr>
        </p:nvSpPr>
        <p:spPr>
          <a:xfrm>
            <a:off x="936702" y="1"/>
            <a:ext cx="9428150" cy="950976"/>
          </a:xfrm>
        </p:spPr>
        <p:txBody>
          <a:bodyPr/>
          <a:lstStyle/>
          <a:p>
            <a:r>
              <a:rPr lang="es-419" dirty="0"/>
              <a:t>Cambio x Regresión</a:t>
            </a:r>
          </a:p>
        </p:txBody>
      </p:sp>
      <p:sp>
        <p:nvSpPr>
          <p:cNvPr id="3" name="Espaço Reservado para Conteúdo 2">
            <a:extLst>
              <a:ext uri="{FF2B5EF4-FFF2-40B4-BE49-F238E27FC236}">
                <a16:creationId xmlns:a16="http://schemas.microsoft.com/office/drawing/2014/main" id="{2379A652-E5FB-4C85-B2D5-FC708AA2E88E}"/>
              </a:ext>
            </a:extLst>
          </p:cNvPr>
          <p:cNvSpPr>
            <a:spLocks noGrp="1"/>
          </p:cNvSpPr>
          <p:nvPr>
            <p:ph idx="1"/>
          </p:nvPr>
        </p:nvSpPr>
        <p:spPr/>
        <p:txBody>
          <a:bodyPr>
            <a:normAutofit fontScale="92500" lnSpcReduction="10000"/>
          </a:bodyPr>
          <a:lstStyle/>
          <a:p>
            <a:pPr>
              <a:lnSpc>
                <a:spcPct val="120000"/>
              </a:lnSpc>
              <a:spcBef>
                <a:spcPts val="1200"/>
              </a:spcBef>
            </a:pPr>
            <a:r>
              <a:rPr lang="es-ES" dirty="0"/>
              <a:t>Con cada iteración completada, el producto crece. Por tanto, las pruebas también aumentan. Y no es suficiente probar los cambios de código de la iteración actual, es necesario verificar si se ha introducido alguna regresión en las características entregadas en iteraciones anteriores</a:t>
            </a:r>
          </a:p>
          <a:p>
            <a:pPr>
              <a:lnSpc>
                <a:spcPct val="120000"/>
              </a:lnSpc>
              <a:spcBef>
                <a:spcPts val="1200"/>
              </a:spcBef>
            </a:pPr>
            <a:endParaRPr lang="es-ES" dirty="0"/>
          </a:p>
          <a:p>
            <a:pPr>
              <a:lnSpc>
                <a:spcPct val="120000"/>
              </a:lnSpc>
              <a:spcBef>
                <a:spcPts val="1200"/>
              </a:spcBef>
            </a:pPr>
            <a:r>
              <a:rPr lang="es-ES" dirty="0"/>
              <a:t>Responder al cambio es un principio ágil clave; también se pueden realizar cambios en funciones desarrolladas previamente. Por tanto, el riesgo de regresión en el desarrollo ágil es alto</a:t>
            </a:r>
          </a:p>
          <a:p>
            <a:pPr>
              <a:lnSpc>
                <a:spcPct val="120000"/>
              </a:lnSpc>
              <a:spcBef>
                <a:spcPts val="1200"/>
              </a:spcBef>
            </a:pPr>
            <a:endParaRPr lang="es-ES" dirty="0"/>
          </a:p>
          <a:p>
            <a:pPr>
              <a:lnSpc>
                <a:spcPct val="120000"/>
              </a:lnSpc>
              <a:spcBef>
                <a:spcPts val="1200"/>
              </a:spcBef>
            </a:pPr>
            <a:r>
              <a:rPr lang="es-ES" dirty="0"/>
              <a:t>Es fundamental invertir en la automatización de pruebas a todos los niveles lo antes posible. Y que todos los activos de prueba, como las pruebas automatizadas, los casos de prueba manuales, los datos de prueba y otros artefactos de prueba, se mantengan actualizados a cada iteración</a:t>
            </a:r>
            <a:endParaRPr lang="es-419" dirty="0"/>
          </a:p>
        </p:txBody>
      </p:sp>
      <p:sp>
        <p:nvSpPr>
          <p:cNvPr id="7" name="Espaço Reservado para Número de Slide 6">
            <a:extLst>
              <a:ext uri="{FF2B5EF4-FFF2-40B4-BE49-F238E27FC236}">
                <a16:creationId xmlns:a16="http://schemas.microsoft.com/office/drawing/2014/main" id="{5E3FD328-72E0-4F08-BD4C-27F955CA96A2}"/>
              </a:ext>
            </a:extLst>
          </p:cNvPr>
          <p:cNvSpPr>
            <a:spLocks noGrp="1"/>
          </p:cNvSpPr>
          <p:nvPr>
            <p:ph type="sldNum" sz="quarter" idx="4"/>
          </p:nvPr>
        </p:nvSpPr>
        <p:spPr/>
        <p:txBody>
          <a:bodyPr/>
          <a:lstStyle/>
          <a:p>
            <a:fld id="{A5F08303-E7EF-7F40-80EA-8B58AAEDD090}" type="slidenum">
              <a:rPr lang="es-419" smtClean="0"/>
              <a:t>7</a:t>
            </a:fld>
            <a:endParaRPr lang="es-419"/>
          </a:p>
        </p:txBody>
      </p:sp>
      <p:sp>
        <p:nvSpPr>
          <p:cNvPr id="8" name="Date Placeholder 5">
            <a:extLst>
              <a:ext uri="{FF2B5EF4-FFF2-40B4-BE49-F238E27FC236}">
                <a16:creationId xmlns:a16="http://schemas.microsoft.com/office/drawing/2014/main" id="{838A20A4-00A1-4E27-94B6-6FB963E0B2A6}"/>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 name="Espaço Reservado para Conteúdo 1"/>
          <p:cNvPicPr/>
          <p:nvPr/>
        </p:nvPicPr>
        <p:blipFill>
          <a:blip r:embed="rId3">
            <a:clrChange>
              <a:clrFrom>
                <a:srgbClr val="FFFFFF"/>
              </a:clrFrom>
              <a:clrTo>
                <a:srgbClr val="FFFFFF">
                  <a:alpha val="0"/>
                </a:srgbClr>
              </a:clrTo>
            </a:clrChange>
          </a:blip>
          <a:stretch/>
        </p:blipFill>
        <p:spPr>
          <a:xfrm>
            <a:off x="1559520" y="774720"/>
            <a:ext cx="9237240" cy="5749560"/>
          </a:xfrm>
          <a:prstGeom prst="rect">
            <a:avLst/>
          </a:prstGeom>
          <a:ln w="3240">
            <a:noFill/>
          </a:ln>
        </p:spPr>
      </p:pic>
      <p:sp>
        <p:nvSpPr>
          <p:cNvPr id="668" name="TextShape 1"/>
          <p:cNvSpPr txBox="1"/>
          <p:nvPr/>
        </p:nvSpPr>
        <p:spPr>
          <a:xfrm>
            <a:off x="-1760760" y="3223440"/>
            <a:ext cx="8072280" cy="852120"/>
          </a:xfrm>
          <a:prstGeom prst="rect">
            <a:avLst/>
          </a:prstGeom>
          <a:noFill/>
          <a:ln w="9360">
            <a:noFill/>
          </a:ln>
        </p:spPr>
        <p:txBody>
          <a:bodyPr anchor="ctr">
            <a:noAutofit/>
          </a:bodyPr>
          <a:lstStyle/>
          <a:p>
            <a:pPr>
              <a:lnSpc>
                <a:spcPct val="100000"/>
              </a:lnSpc>
            </a:pPr>
            <a:endParaRPr lang="es-419" sz="3200" b="1" spc="-1">
              <a:solidFill>
                <a:srgbClr val="000066"/>
              </a:solidFill>
              <a:latin typeface="Tahoma"/>
              <a:ea typeface="MS PGothic"/>
            </a:endParaRPr>
          </a:p>
        </p:txBody>
      </p:sp>
      <p:sp>
        <p:nvSpPr>
          <p:cNvPr id="670" name="CustomShape 3"/>
          <p:cNvSpPr/>
          <p:nvPr/>
        </p:nvSpPr>
        <p:spPr>
          <a:xfrm>
            <a:off x="6345365" y="2061000"/>
            <a:ext cx="796671" cy="55254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419" sz="1500" spc="-1" dirty="0">
                <a:solidFill>
                  <a:srgbClr val="342B94"/>
                </a:solidFill>
                <a:latin typeface="Tahoma"/>
                <a:ea typeface="MS PGothic"/>
              </a:rPr>
              <a:t>SCRUM</a:t>
            </a:r>
            <a:endParaRPr lang="es-419" sz="1500" spc="-1" dirty="0">
              <a:latin typeface="Arial"/>
            </a:endParaRPr>
          </a:p>
          <a:p>
            <a:pPr algn="ctr">
              <a:lnSpc>
                <a:spcPct val="100000"/>
              </a:lnSpc>
            </a:pPr>
            <a:r>
              <a:rPr lang="es-419" sz="1500" spc="-1" dirty="0">
                <a:solidFill>
                  <a:srgbClr val="342B94"/>
                </a:solidFill>
                <a:latin typeface="Tahoma"/>
                <a:ea typeface="MS PGothic"/>
              </a:rPr>
              <a:t>Diario</a:t>
            </a:r>
            <a:endParaRPr lang="es-419" sz="1500" spc="-1" dirty="0">
              <a:latin typeface="Arial"/>
            </a:endParaRPr>
          </a:p>
        </p:txBody>
      </p:sp>
      <p:sp>
        <p:nvSpPr>
          <p:cNvPr id="671" name="CustomShape 4"/>
          <p:cNvSpPr/>
          <p:nvPr/>
        </p:nvSpPr>
        <p:spPr>
          <a:xfrm>
            <a:off x="1271520" y="3983760"/>
            <a:ext cx="897480" cy="668880"/>
          </a:xfrm>
          <a:prstGeom prst="rightArrow">
            <a:avLst>
              <a:gd name="adj1" fmla="val 50000"/>
              <a:gd name="adj2" fmla="val 50000"/>
            </a:avLst>
          </a:prstGeom>
          <a:ln>
            <a:round/>
          </a:ln>
        </p:spPr>
        <p:style>
          <a:lnRef idx="2">
            <a:schemeClr val="accent6"/>
          </a:lnRef>
          <a:fillRef idx="1">
            <a:schemeClr val="lt1"/>
          </a:fillRef>
          <a:effectRef idx="0">
            <a:schemeClr val="accent6"/>
          </a:effectRef>
          <a:fontRef idx="minor"/>
        </p:style>
        <p:txBody>
          <a:bodyPr wrap="none" lIns="92160" tIns="46080" rIns="92160" bIns="46080" anchor="ctr">
            <a:noAutofit/>
          </a:bodyPr>
          <a:lstStyle/>
          <a:p>
            <a:pPr algn="r">
              <a:lnSpc>
                <a:spcPct val="100000"/>
              </a:lnSpc>
            </a:pPr>
            <a:r>
              <a:rPr lang="es-419" sz="1400" spc="-1" dirty="0">
                <a:solidFill>
                  <a:srgbClr val="342B94"/>
                </a:solidFill>
                <a:latin typeface="Tahoma"/>
                <a:ea typeface="MS PGothic"/>
              </a:rPr>
              <a:t>Visión</a:t>
            </a:r>
            <a:endParaRPr lang="es-419" sz="1400" spc="-1" dirty="0">
              <a:latin typeface="Arial"/>
            </a:endParaRPr>
          </a:p>
        </p:txBody>
      </p:sp>
      <p:sp>
        <p:nvSpPr>
          <p:cNvPr id="672" name="CustomShape 5"/>
          <p:cNvSpPr/>
          <p:nvPr/>
        </p:nvSpPr>
        <p:spPr>
          <a:xfrm>
            <a:off x="2927520" y="1628640"/>
            <a:ext cx="1944000" cy="647640"/>
          </a:xfrm>
          <a:prstGeom prst="rect">
            <a:avLst/>
          </a:prstGeom>
          <a:ln>
            <a:round/>
          </a:ln>
        </p:spPr>
        <p:style>
          <a:lnRef idx="2">
            <a:schemeClr val="accent6"/>
          </a:lnRef>
          <a:fillRef idx="1">
            <a:schemeClr val="lt1"/>
          </a:fillRef>
          <a:effectRef idx="0">
            <a:schemeClr val="accent6"/>
          </a:effectRef>
          <a:fontRef idx="minor"/>
        </p:style>
        <p:txBody>
          <a:bodyPr wrap="none" lIns="92160" tIns="46080" rIns="92160" bIns="46080" anchor="ctr">
            <a:noAutofit/>
          </a:bodyPr>
          <a:lstStyle/>
          <a:p>
            <a:pPr algn="ctr">
              <a:lnSpc>
                <a:spcPct val="100000"/>
              </a:lnSpc>
            </a:pPr>
            <a:r>
              <a:rPr lang="es-419" sz="1400" spc="-1" dirty="0">
                <a:solidFill>
                  <a:srgbClr val="1F497D"/>
                </a:solidFill>
                <a:latin typeface="Tahoma"/>
                <a:ea typeface="MS PGothic"/>
              </a:rPr>
              <a:t>Planificación </a:t>
            </a:r>
            <a:endParaRPr lang="es-419" sz="1400" spc="-1" dirty="0">
              <a:latin typeface="Arial"/>
            </a:endParaRPr>
          </a:p>
          <a:p>
            <a:pPr algn="ctr">
              <a:lnSpc>
                <a:spcPct val="100000"/>
              </a:lnSpc>
            </a:pPr>
            <a:r>
              <a:rPr lang="es-419" sz="1400" spc="-1" dirty="0">
                <a:solidFill>
                  <a:srgbClr val="1F497D"/>
                </a:solidFill>
                <a:latin typeface="Tahoma"/>
                <a:ea typeface="MS PGothic"/>
              </a:rPr>
              <a:t>de Sprint</a:t>
            </a:r>
            <a:endParaRPr lang="es-419" sz="1400" spc="-1" dirty="0">
              <a:latin typeface="Arial"/>
            </a:endParaRPr>
          </a:p>
        </p:txBody>
      </p:sp>
      <p:sp>
        <p:nvSpPr>
          <p:cNvPr id="673" name="CustomShape 6"/>
          <p:cNvSpPr/>
          <p:nvPr/>
        </p:nvSpPr>
        <p:spPr>
          <a:xfrm>
            <a:off x="3899880" y="2337840"/>
            <a:ext cx="360" cy="1738800"/>
          </a:xfrm>
          <a:custGeom>
            <a:avLst/>
            <a:gdLst/>
            <a:ahLst/>
            <a:cxnLst/>
            <a:rect l="l" t="t" r="r" b="b"/>
            <a:pathLst>
              <a:path w="21600" h="21600">
                <a:moveTo>
                  <a:pt x="0" y="0"/>
                </a:moveTo>
                <a:lnTo>
                  <a:pt x="21600" y="21600"/>
                </a:lnTo>
              </a:path>
            </a:pathLst>
          </a:custGeom>
          <a:solidFill>
            <a:srgbClr val="FFFFCC"/>
          </a:solidFill>
          <a:ln w="9360">
            <a:solidFill>
              <a:srgbClr val="0031CC"/>
            </a:solidFill>
            <a:round/>
            <a:tailEnd type="triangle" w="med" len="med"/>
          </a:ln>
        </p:spPr>
        <p:style>
          <a:lnRef idx="0">
            <a:scrgbClr r="0" g="0" b="0"/>
          </a:lnRef>
          <a:fillRef idx="0">
            <a:scrgbClr r="0" g="0" b="0"/>
          </a:fillRef>
          <a:effectRef idx="0">
            <a:scrgbClr r="0" g="0" b="0"/>
          </a:effectRef>
          <a:fontRef idx="minor"/>
        </p:style>
      </p:sp>
      <p:sp>
        <p:nvSpPr>
          <p:cNvPr id="674" name="CustomShape 7"/>
          <p:cNvSpPr/>
          <p:nvPr/>
        </p:nvSpPr>
        <p:spPr>
          <a:xfrm>
            <a:off x="4079880" y="5812560"/>
            <a:ext cx="2098080" cy="647640"/>
          </a:xfrm>
          <a:prstGeom prst="rect">
            <a:avLst/>
          </a:prstGeom>
          <a:ln>
            <a:round/>
          </a:ln>
        </p:spPr>
        <p:style>
          <a:lnRef idx="2">
            <a:schemeClr val="accent6"/>
          </a:lnRef>
          <a:fillRef idx="1">
            <a:schemeClr val="lt1"/>
          </a:fillRef>
          <a:effectRef idx="0">
            <a:schemeClr val="accent6"/>
          </a:effectRef>
          <a:fontRef idx="minor"/>
        </p:style>
        <p:txBody>
          <a:bodyPr wrap="none" lIns="92160" tIns="46080" rIns="92160" bIns="46080" anchor="ctr">
            <a:noAutofit/>
          </a:bodyPr>
          <a:lstStyle/>
          <a:p>
            <a:pPr algn="ctr">
              <a:lnSpc>
                <a:spcPct val="100000"/>
              </a:lnSpc>
            </a:pPr>
            <a:r>
              <a:rPr lang="es-419" sz="1400" spc="-1" dirty="0">
                <a:solidFill>
                  <a:srgbClr val="1F497D"/>
                </a:solidFill>
                <a:latin typeface="Tahoma"/>
                <a:ea typeface="MS PGothic"/>
              </a:rPr>
              <a:t>Requisitos elegidos </a:t>
            </a:r>
            <a:endParaRPr lang="es-419" sz="1400" spc="-1" dirty="0">
              <a:latin typeface="Arial"/>
            </a:endParaRPr>
          </a:p>
          <a:p>
            <a:pPr algn="ctr">
              <a:lnSpc>
                <a:spcPct val="100000"/>
              </a:lnSpc>
            </a:pPr>
            <a:r>
              <a:rPr lang="es-419" sz="1400" spc="-1" dirty="0">
                <a:solidFill>
                  <a:srgbClr val="1F497D"/>
                </a:solidFill>
                <a:latin typeface="Tahoma"/>
                <a:ea typeface="MS PGothic"/>
              </a:rPr>
              <a:t>para el Sprint</a:t>
            </a:r>
            <a:endParaRPr lang="es-419" sz="1400" spc="-1" dirty="0">
              <a:latin typeface="Arial"/>
            </a:endParaRPr>
          </a:p>
        </p:txBody>
      </p:sp>
      <p:sp>
        <p:nvSpPr>
          <p:cNvPr id="675" name="CustomShape 8"/>
          <p:cNvSpPr/>
          <p:nvPr/>
        </p:nvSpPr>
        <p:spPr>
          <a:xfrm>
            <a:off x="7032240" y="739440"/>
            <a:ext cx="2232000" cy="786960"/>
          </a:xfrm>
          <a:prstGeom prst="rect">
            <a:avLst/>
          </a:prstGeom>
          <a:ln>
            <a:round/>
          </a:ln>
        </p:spPr>
        <p:style>
          <a:lnRef idx="2">
            <a:schemeClr val="accent6"/>
          </a:lnRef>
          <a:fillRef idx="1">
            <a:schemeClr val="lt1"/>
          </a:fillRef>
          <a:effectRef idx="0">
            <a:schemeClr val="accent6"/>
          </a:effectRef>
          <a:fontRef idx="minor"/>
        </p:style>
        <p:txBody>
          <a:bodyPr wrap="none" lIns="92160" tIns="46080" rIns="92160" bIns="46080" anchor="ctr">
            <a:noAutofit/>
          </a:bodyPr>
          <a:lstStyle/>
          <a:p>
            <a:pPr algn="ctr">
              <a:lnSpc>
                <a:spcPct val="100000"/>
              </a:lnSpc>
            </a:pPr>
            <a:r>
              <a:rPr lang="es-419" sz="1400" spc="-1" dirty="0">
                <a:solidFill>
                  <a:srgbClr val="1F497D"/>
                </a:solidFill>
                <a:latin typeface="Tahoma" panose="020B0604030504040204" pitchFamily="34" charset="0"/>
                <a:ea typeface="Tahoma" panose="020B0604030504040204" pitchFamily="34" charset="0"/>
                <a:cs typeface="Tahoma" panose="020B0604030504040204" pitchFamily="34" charset="0"/>
              </a:rPr>
              <a:t>¿Qué hice ayer?</a:t>
            </a:r>
            <a:endParaRPr lang="es-419" sz="1400" spc="-1"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lang="es-419" sz="1400" spc="-1" dirty="0">
                <a:solidFill>
                  <a:srgbClr val="1F497D"/>
                </a:solidFill>
                <a:latin typeface="Tahoma" panose="020B0604030504040204" pitchFamily="34" charset="0"/>
                <a:ea typeface="Tahoma" panose="020B0604030504040204" pitchFamily="34" charset="0"/>
                <a:cs typeface="Tahoma" panose="020B0604030504040204" pitchFamily="34" charset="0"/>
              </a:rPr>
              <a:t>¿Qué haré hoy?</a:t>
            </a:r>
            <a:endParaRPr lang="es-419" sz="1400" spc="-1"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lang="es-419" sz="1400" spc="-1" dirty="0">
                <a:solidFill>
                  <a:srgbClr val="1F497D"/>
                </a:solidFill>
                <a:latin typeface="Tahoma" panose="020B0604030504040204" pitchFamily="34" charset="0"/>
                <a:ea typeface="Tahoma" panose="020B0604030504040204" pitchFamily="34" charset="0"/>
                <a:cs typeface="Tahoma" panose="020B0604030504040204" pitchFamily="34" charset="0"/>
              </a:rPr>
              <a:t>¿Veo algún impedimento?</a:t>
            </a:r>
            <a:endParaRPr lang="es-419" sz="1400" spc="-1" dirty="0">
              <a:latin typeface="Tahoma" panose="020B0604030504040204" pitchFamily="34" charset="0"/>
              <a:ea typeface="Tahoma" panose="020B0604030504040204" pitchFamily="34" charset="0"/>
              <a:cs typeface="Tahoma" panose="020B0604030504040204" pitchFamily="34" charset="0"/>
            </a:endParaRPr>
          </a:p>
        </p:txBody>
      </p:sp>
      <p:sp>
        <p:nvSpPr>
          <p:cNvPr id="676" name="CustomShape 9"/>
          <p:cNvSpPr/>
          <p:nvPr/>
        </p:nvSpPr>
        <p:spPr>
          <a:xfrm rot="10800000" flipV="1">
            <a:off x="7032240" y="1626480"/>
            <a:ext cx="287640" cy="493560"/>
          </a:xfrm>
          <a:prstGeom prst="bentConnector2">
            <a:avLst/>
          </a:prstGeom>
          <a:solidFill>
            <a:srgbClr val="FFFFCC"/>
          </a:solidFill>
          <a:ln w="9360">
            <a:solidFill>
              <a:srgbClr val="0031CC"/>
            </a:solidFill>
            <a:round/>
            <a:tailEnd type="triangle" w="med" len="med"/>
          </a:ln>
        </p:spPr>
        <p:style>
          <a:lnRef idx="0">
            <a:scrgbClr r="0" g="0" b="0"/>
          </a:lnRef>
          <a:fillRef idx="0">
            <a:scrgbClr r="0" g="0" b="0"/>
          </a:fillRef>
          <a:effectRef idx="0">
            <a:scrgbClr r="0" g="0" b="0"/>
          </a:effectRef>
          <a:fontRef idx="minor"/>
        </p:style>
      </p:sp>
      <p:sp>
        <p:nvSpPr>
          <p:cNvPr id="677" name="CustomShape 10"/>
          <p:cNvSpPr/>
          <p:nvPr/>
        </p:nvSpPr>
        <p:spPr>
          <a:xfrm>
            <a:off x="8328240" y="4653000"/>
            <a:ext cx="431640" cy="373320"/>
          </a:xfrm>
          <a:prstGeom prst="round2DiagRect">
            <a:avLst>
              <a:gd name="adj1" fmla="val 16667"/>
              <a:gd name="adj2" fmla="val 26048"/>
            </a:avLst>
          </a:prstGeom>
          <a:ln>
            <a:round/>
          </a:ln>
        </p:spPr>
        <p:style>
          <a:lnRef idx="2">
            <a:schemeClr val="accent6">
              <a:shade val="50000"/>
            </a:schemeClr>
          </a:lnRef>
          <a:fillRef idx="1">
            <a:schemeClr val="accent6"/>
          </a:fillRef>
          <a:effectRef idx="0">
            <a:schemeClr val="accent6"/>
          </a:effectRef>
          <a:fontRef idx="minor"/>
        </p:style>
      </p:sp>
      <p:sp>
        <p:nvSpPr>
          <p:cNvPr id="678" name="CustomShape 11"/>
          <p:cNvSpPr/>
          <p:nvPr/>
        </p:nvSpPr>
        <p:spPr>
          <a:xfrm>
            <a:off x="8328240" y="3610080"/>
            <a:ext cx="431640" cy="373320"/>
          </a:xfrm>
          <a:prstGeom prst="round2DiagRect">
            <a:avLst>
              <a:gd name="adj1" fmla="val 16667"/>
              <a:gd name="adj2" fmla="val 26048"/>
            </a:avLst>
          </a:prstGeom>
          <a:ln>
            <a:round/>
          </a:ln>
        </p:spPr>
        <p:style>
          <a:lnRef idx="2">
            <a:schemeClr val="accent6">
              <a:shade val="50000"/>
            </a:schemeClr>
          </a:lnRef>
          <a:fillRef idx="1">
            <a:schemeClr val="accent6"/>
          </a:fillRef>
          <a:effectRef idx="0">
            <a:schemeClr val="accent6"/>
          </a:effectRef>
          <a:fontRef idx="minor"/>
        </p:style>
      </p:sp>
      <p:sp>
        <p:nvSpPr>
          <p:cNvPr id="679" name="CustomShape 12"/>
          <p:cNvSpPr/>
          <p:nvPr/>
        </p:nvSpPr>
        <p:spPr>
          <a:xfrm>
            <a:off x="7968240" y="1772640"/>
            <a:ext cx="1115640" cy="564840"/>
          </a:xfrm>
          <a:prstGeom prst="rect">
            <a:avLst/>
          </a:prstGeom>
          <a:ln>
            <a:round/>
          </a:ln>
        </p:spPr>
        <p:style>
          <a:lnRef idx="2">
            <a:schemeClr val="accent6"/>
          </a:lnRef>
          <a:fillRef idx="1">
            <a:schemeClr val="lt1"/>
          </a:fillRef>
          <a:effectRef idx="0">
            <a:schemeClr val="accent6"/>
          </a:effectRef>
          <a:fontRef idx="minor"/>
        </p:style>
        <p:txBody>
          <a:bodyPr wrap="none" lIns="92160" tIns="46080" rIns="92160" bIns="46080" anchor="ctr">
            <a:noAutofit/>
          </a:bodyPr>
          <a:lstStyle/>
          <a:p>
            <a:pPr algn="ctr">
              <a:lnSpc>
                <a:spcPct val="100000"/>
              </a:lnSpc>
            </a:pPr>
            <a:r>
              <a:rPr lang="es-419" sz="1400" spc="-1" dirty="0">
                <a:solidFill>
                  <a:srgbClr val="1F497D"/>
                </a:solidFill>
                <a:latin typeface="Tahoma"/>
                <a:ea typeface="MS PGothic"/>
              </a:rPr>
              <a:t>Revisión de </a:t>
            </a:r>
            <a:endParaRPr lang="es-419" sz="1400" spc="-1" dirty="0">
              <a:latin typeface="Arial"/>
            </a:endParaRPr>
          </a:p>
          <a:p>
            <a:pPr algn="ctr">
              <a:lnSpc>
                <a:spcPct val="100000"/>
              </a:lnSpc>
            </a:pPr>
            <a:r>
              <a:rPr lang="es-419" sz="1400" spc="-1" dirty="0">
                <a:solidFill>
                  <a:srgbClr val="1F497D"/>
                </a:solidFill>
                <a:latin typeface="Tahoma"/>
                <a:ea typeface="MS PGothic"/>
              </a:rPr>
              <a:t>Sprint</a:t>
            </a:r>
            <a:endParaRPr lang="es-419" sz="1400" spc="-1" dirty="0">
              <a:latin typeface="Arial"/>
            </a:endParaRPr>
          </a:p>
        </p:txBody>
      </p:sp>
      <p:sp>
        <p:nvSpPr>
          <p:cNvPr id="680" name="CustomShape 13"/>
          <p:cNvSpPr/>
          <p:nvPr/>
        </p:nvSpPr>
        <p:spPr>
          <a:xfrm>
            <a:off x="7785000" y="5725440"/>
            <a:ext cx="1304280" cy="564840"/>
          </a:xfrm>
          <a:prstGeom prst="rect">
            <a:avLst/>
          </a:prstGeom>
          <a:ln>
            <a:round/>
          </a:ln>
        </p:spPr>
        <p:style>
          <a:lnRef idx="2">
            <a:schemeClr val="accent6"/>
          </a:lnRef>
          <a:fillRef idx="1">
            <a:schemeClr val="lt1"/>
          </a:fillRef>
          <a:effectRef idx="0">
            <a:schemeClr val="accent6"/>
          </a:effectRef>
          <a:fontRef idx="minor"/>
        </p:style>
        <p:txBody>
          <a:bodyPr wrap="none" lIns="92160" tIns="46080" rIns="92160" bIns="46080" anchor="ctr">
            <a:noAutofit/>
          </a:bodyPr>
          <a:lstStyle/>
          <a:p>
            <a:pPr algn="ctr">
              <a:lnSpc>
                <a:spcPct val="100000"/>
              </a:lnSpc>
            </a:pPr>
            <a:r>
              <a:rPr lang="es-419" sz="1400" spc="-1" dirty="0">
                <a:solidFill>
                  <a:srgbClr val="1F497D"/>
                </a:solidFill>
                <a:latin typeface="Tahoma"/>
                <a:ea typeface="MS PGothic"/>
              </a:rPr>
              <a:t>Retrospectiva </a:t>
            </a:r>
            <a:endParaRPr lang="es-419" sz="1400" spc="-1" dirty="0">
              <a:latin typeface="Arial"/>
            </a:endParaRPr>
          </a:p>
          <a:p>
            <a:pPr algn="ctr">
              <a:lnSpc>
                <a:spcPct val="100000"/>
              </a:lnSpc>
            </a:pPr>
            <a:r>
              <a:rPr lang="es-419" sz="1400" spc="-1" dirty="0">
                <a:solidFill>
                  <a:srgbClr val="1F497D"/>
                </a:solidFill>
                <a:latin typeface="Tahoma"/>
                <a:ea typeface="MS PGothic"/>
              </a:rPr>
              <a:t>de Sprint</a:t>
            </a:r>
            <a:endParaRPr lang="es-419" sz="1400" spc="-1" dirty="0">
              <a:latin typeface="Arial"/>
            </a:endParaRPr>
          </a:p>
        </p:txBody>
      </p:sp>
      <p:sp>
        <p:nvSpPr>
          <p:cNvPr id="681" name="CustomShape 14"/>
          <p:cNvSpPr/>
          <p:nvPr/>
        </p:nvSpPr>
        <p:spPr>
          <a:xfrm flipV="1">
            <a:off x="8544240" y="5026680"/>
            <a:ext cx="360" cy="698400"/>
          </a:xfrm>
          <a:custGeom>
            <a:avLst/>
            <a:gdLst/>
            <a:ahLst/>
            <a:cxnLst/>
            <a:rect l="l" t="t" r="r" b="b"/>
            <a:pathLst>
              <a:path w="21600" h="21600">
                <a:moveTo>
                  <a:pt x="0" y="0"/>
                </a:moveTo>
                <a:lnTo>
                  <a:pt x="21600" y="21600"/>
                </a:lnTo>
              </a:path>
            </a:pathLst>
          </a:custGeom>
          <a:solidFill>
            <a:srgbClr val="FFFFCC"/>
          </a:solidFill>
          <a:ln w="9360">
            <a:solidFill>
              <a:srgbClr val="0031CC"/>
            </a:solidFill>
            <a:round/>
            <a:tailEnd type="triangle" w="med" len="med"/>
          </a:ln>
        </p:spPr>
        <p:style>
          <a:lnRef idx="0">
            <a:scrgbClr r="0" g="0" b="0"/>
          </a:lnRef>
          <a:fillRef idx="0">
            <a:scrgbClr r="0" g="0" b="0"/>
          </a:fillRef>
          <a:effectRef idx="0">
            <a:scrgbClr r="0" g="0" b="0"/>
          </a:effectRef>
          <a:fontRef idx="minor"/>
        </p:style>
      </p:sp>
      <p:sp>
        <p:nvSpPr>
          <p:cNvPr id="682" name="CustomShape 15"/>
          <p:cNvSpPr/>
          <p:nvPr/>
        </p:nvSpPr>
        <p:spPr>
          <a:xfrm>
            <a:off x="8531640" y="2372760"/>
            <a:ext cx="12240" cy="1207800"/>
          </a:xfrm>
          <a:custGeom>
            <a:avLst/>
            <a:gdLst/>
            <a:ahLst/>
            <a:cxnLst/>
            <a:rect l="l" t="t" r="r" b="b"/>
            <a:pathLst>
              <a:path w="21600" h="21600">
                <a:moveTo>
                  <a:pt x="0" y="0"/>
                </a:moveTo>
                <a:lnTo>
                  <a:pt x="21600" y="21600"/>
                </a:lnTo>
              </a:path>
            </a:pathLst>
          </a:custGeom>
          <a:solidFill>
            <a:srgbClr val="FFFFCC"/>
          </a:solidFill>
          <a:ln w="9360">
            <a:solidFill>
              <a:srgbClr val="0031CC"/>
            </a:solidFill>
            <a:round/>
            <a:tailEnd type="triangle" w="med" len="med"/>
          </a:ln>
        </p:spPr>
        <p:style>
          <a:lnRef idx="0">
            <a:scrgbClr r="0" g="0" b="0"/>
          </a:lnRef>
          <a:fillRef idx="0">
            <a:scrgbClr r="0" g="0" b="0"/>
          </a:fillRef>
          <a:effectRef idx="0">
            <a:scrgbClr r="0" g="0" b="0"/>
          </a:effectRef>
          <a:fontRef idx="minor"/>
        </p:style>
      </p:sp>
      <p:sp>
        <p:nvSpPr>
          <p:cNvPr id="683" name="CustomShape 16"/>
          <p:cNvSpPr/>
          <p:nvPr/>
        </p:nvSpPr>
        <p:spPr>
          <a:xfrm flipV="1">
            <a:off x="5191560" y="5207040"/>
            <a:ext cx="14400" cy="604440"/>
          </a:xfrm>
          <a:custGeom>
            <a:avLst/>
            <a:gdLst/>
            <a:ahLst/>
            <a:cxnLst/>
            <a:rect l="l" t="t" r="r" b="b"/>
            <a:pathLst>
              <a:path w="21600" h="21600">
                <a:moveTo>
                  <a:pt x="0" y="0"/>
                </a:moveTo>
                <a:lnTo>
                  <a:pt x="21600" y="21600"/>
                </a:lnTo>
              </a:path>
            </a:pathLst>
          </a:custGeom>
          <a:solidFill>
            <a:srgbClr val="FFFFCC"/>
          </a:solidFill>
          <a:ln w="9360">
            <a:solidFill>
              <a:srgbClr val="0031CC"/>
            </a:solidFill>
            <a:round/>
            <a:tailEnd type="triangle" w="med" len="med"/>
          </a:ln>
        </p:spPr>
        <p:style>
          <a:lnRef idx="0">
            <a:scrgbClr r="0" g="0" b="0"/>
          </a:lnRef>
          <a:fillRef idx="0">
            <a:scrgbClr r="0" g="0" b="0"/>
          </a:fillRef>
          <a:effectRef idx="0">
            <a:scrgbClr r="0" g="0" b="0"/>
          </a:effectRef>
          <a:fontRef idx="minor"/>
        </p:style>
      </p:sp>
      <p:sp>
        <p:nvSpPr>
          <p:cNvPr id="684" name="CustomShape 17"/>
          <p:cNvSpPr/>
          <p:nvPr/>
        </p:nvSpPr>
        <p:spPr>
          <a:xfrm>
            <a:off x="6856752" y="3213000"/>
            <a:ext cx="926256" cy="55254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419" sz="1500" spc="-1">
                <a:solidFill>
                  <a:srgbClr val="342B94"/>
                </a:solidFill>
                <a:latin typeface="Tahoma"/>
                <a:ea typeface="MS PGothic"/>
              </a:rPr>
              <a:t>2-4 </a:t>
            </a:r>
            <a:endParaRPr lang="es-419" sz="1500" spc="-1">
              <a:latin typeface="Arial"/>
            </a:endParaRPr>
          </a:p>
          <a:p>
            <a:pPr algn="ctr">
              <a:lnSpc>
                <a:spcPct val="100000"/>
              </a:lnSpc>
            </a:pPr>
            <a:r>
              <a:rPr lang="es-419" sz="1500" spc="-1">
                <a:solidFill>
                  <a:srgbClr val="342B94"/>
                </a:solidFill>
                <a:latin typeface="Tahoma"/>
                <a:ea typeface="MS PGothic"/>
              </a:rPr>
              <a:t>semanas</a:t>
            </a:r>
            <a:endParaRPr lang="es-419" sz="1500" spc="-1">
              <a:latin typeface="Arial"/>
            </a:endParaRPr>
          </a:p>
        </p:txBody>
      </p:sp>
      <p:sp>
        <p:nvSpPr>
          <p:cNvPr id="2" name="Título 1">
            <a:extLst>
              <a:ext uri="{FF2B5EF4-FFF2-40B4-BE49-F238E27FC236}">
                <a16:creationId xmlns:a16="http://schemas.microsoft.com/office/drawing/2014/main" id="{42CCA3D6-936B-427B-930D-E809CF392362}"/>
              </a:ext>
            </a:extLst>
          </p:cNvPr>
          <p:cNvSpPr>
            <a:spLocks noGrp="1"/>
          </p:cNvSpPr>
          <p:nvPr>
            <p:ph type="title"/>
          </p:nvPr>
        </p:nvSpPr>
        <p:spPr>
          <a:xfrm>
            <a:off x="869794" y="1"/>
            <a:ext cx="9495057" cy="950976"/>
          </a:xfrm>
        </p:spPr>
        <p:txBody>
          <a:bodyPr>
            <a:normAutofit/>
          </a:bodyPr>
          <a:lstStyle/>
          <a:p>
            <a:r>
              <a:rPr lang="es-419" dirty="0"/>
              <a:t>SCRUM: Visión General</a:t>
            </a:r>
          </a:p>
        </p:txBody>
      </p:sp>
      <p:sp>
        <p:nvSpPr>
          <p:cNvPr id="5" name="Espaço Reservado para Número de Slide 4">
            <a:extLst>
              <a:ext uri="{FF2B5EF4-FFF2-40B4-BE49-F238E27FC236}">
                <a16:creationId xmlns:a16="http://schemas.microsoft.com/office/drawing/2014/main" id="{F5CBFCE0-367D-40BC-B3F8-562BBBF00325}"/>
              </a:ext>
            </a:extLst>
          </p:cNvPr>
          <p:cNvSpPr>
            <a:spLocks noGrp="1"/>
          </p:cNvSpPr>
          <p:nvPr>
            <p:ph type="sldNum" sz="quarter" idx="4"/>
          </p:nvPr>
        </p:nvSpPr>
        <p:spPr/>
        <p:txBody>
          <a:bodyPr/>
          <a:lstStyle/>
          <a:p>
            <a:fld id="{A5F08303-E7EF-7F40-80EA-8B58AAEDD090}" type="slidenum">
              <a:rPr lang="es-419" smtClean="0"/>
              <a:t>8</a:t>
            </a:fld>
            <a:endParaRPr lang="es-419"/>
          </a:p>
        </p:txBody>
      </p:sp>
      <p:sp>
        <p:nvSpPr>
          <p:cNvPr id="21" name="Date Placeholder 5">
            <a:extLst>
              <a:ext uri="{FF2B5EF4-FFF2-40B4-BE49-F238E27FC236}">
                <a16:creationId xmlns:a16="http://schemas.microsoft.com/office/drawing/2014/main" id="{674A5DF5-E8DF-4D56-95BF-AF1E69F6A2C9}"/>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TextShape 2"/>
          <p:cNvSpPr txBox="1"/>
          <p:nvPr/>
        </p:nvSpPr>
        <p:spPr>
          <a:xfrm>
            <a:off x="-1078020" y="-455400"/>
            <a:ext cx="8072280" cy="852120"/>
          </a:xfrm>
          <a:prstGeom prst="rect">
            <a:avLst/>
          </a:prstGeom>
          <a:noFill/>
          <a:ln w="9360">
            <a:noFill/>
          </a:ln>
        </p:spPr>
        <p:txBody>
          <a:bodyPr anchor="ctr">
            <a:noAutofit/>
          </a:bodyPr>
          <a:lstStyle/>
          <a:p>
            <a:pPr>
              <a:lnSpc>
                <a:spcPct val="100000"/>
              </a:lnSpc>
            </a:pPr>
            <a:endParaRPr lang="es-419" sz="3200" spc="-1">
              <a:solidFill>
                <a:srgbClr val="342B94"/>
              </a:solidFill>
              <a:latin typeface="Tahoma"/>
            </a:endParaRPr>
          </a:p>
        </p:txBody>
      </p:sp>
      <p:pic>
        <p:nvPicPr>
          <p:cNvPr id="698" name="Picture 2"/>
          <p:cNvPicPr/>
          <p:nvPr/>
        </p:nvPicPr>
        <p:blipFill>
          <a:blip r:embed="rId3">
            <a:clrChange>
              <a:clrFrom>
                <a:srgbClr val="FFFFFF"/>
              </a:clrFrom>
              <a:clrTo>
                <a:srgbClr val="FFFFFF">
                  <a:alpha val="0"/>
                </a:srgbClr>
              </a:clrTo>
            </a:clrChange>
          </a:blip>
          <a:stretch/>
        </p:blipFill>
        <p:spPr>
          <a:xfrm>
            <a:off x="183433" y="1028160"/>
            <a:ext cx="1413720" cy="1126800"/>
          </a:xfrm>
          <a:prstGeom prst="rect">
            <a:avLst/>
          </a:prstGeom>
          <a:ln>
            <a:noFill/>
          </a:ln>
        </p:spPr>
      </p:pic>
      <p:grpSp>
        <p:nvGrpSpPr>
          <p:cNvPr id="699" name="Group 4"/>
          <p:cNvGrpSpPr/>
          <p:nvPr/>
        </p:nvGrpSpPr>
        <p:grpSpPr>
          <a:xfrm>
            <a:off x="183433" y="3604680"/>
            <a:ext cx="1979640" cy="1286640"/>
            <a:chOff x="228600" y="3797280"/>
            <a:chExt cx="1979640" cy="1286640"/>
          </a:xfrm>
        </p:grpSpPr>
        <p:sp>
          <p:nvSpPr>
            <p:cNvPr id="700" name="CustomShape 5"/>
            <p:cNvSpPr/>
            <p:nvPr/>
          </p:nvSpPr>
          <p:spPr>
            <a:xfrm>
              <a:off x="228600" y="3797280"/>
              <a:ext cx="1979640" cy="1286640"/>
            </a:xfrm>
            <a:prstGeom prst="rect">
              <a:avLst/>
            </a:prstGeom>
            <a:solidFill>
              <a:schemeClr val="accent1">
                <a:alpha val="4000"/>
              </a:schemeClr>
            </a:solidFill>
            <a:ln w="3240">
              <a:prstDash val="dash"/>
              <a:round/>
            </a:ln>
          </p:spPr>
          <p:style>
            <a:lnRef idx="2">
              <a:schemeClr val="accent1">
                <a:shade val="50000"/>
              </a:schemeClr>
            </a:lnRef>
            <a:fillRef idx="1">
              <a:schemeClr val="accent1"/>
            </a:fillRef>
            <a:effectRef idx="0">
              <a:schemeClr val="accent1"/>
            </a:effectRef>
            <a:fontRef idx="minor"/>
          </p:style>
        </p:sp>
        <p:pic>
          <p:nvPicPr>
            <p:cNvPr id="701" name="Picture 3"/>
            <p:cNvPicPr/>
            <p:nvPr/>
          </p:nvPicPr>
          <p:blipFill>
            <a:blip r:embed="rId4"/>
            <a:stretch/>
          </p:blipFill>
          <p:spPr>
            <a:xfrm>
              <a:off x="260280" y="4105080"/>
              <a:ext cx="547920" cy="695520"/>
            </a:xfrm>
            <a:prstGeom prst="rect">
              <a:avLst/>
            </a:prstGeom>
            <a:ln>
              <a:noFill/>
            </a:ln>
          </p:spPr>
        </p:pic>
        <p:pic>
          <p:nvPicPr>
            <p:cNvPr id="702" name="Picture 3"/>
            <p:cNvPicPr/>
            <p:nvPr/>
          </p:nvPicPr>
          <p:blipFill>
            <a:blip r:embed="rId4"/>
            <a:stretch/>
          </p:blipFill>
          <p:spPr>
            <a:xfrm>
              <a:off x="944280" y="4105080"/>
              <a:ext cx="547920" cy="695520"/>
            </a:xfrm>
            <a:prstGeom prst="rect">
              <a:avLst/>
            </a:prstGeom>
            <a:ln>
              <a:noFill/>
            </a:ln>
          </p:spPr>
        </p:pic>
        <p:pic>
          <p:nvPicPr>
            <p:cNvPr id="703" name="Picture 14"/>
            <p:cNvPicPr/>
            <p:nvPr/>
          </p:nvPicPr>
          <p:blipFill>
            <a:blip r:embed="rId4"/>
            <a:stretch/>
          </p:blipFill>
          <p:spPr>
            <a:xfrm>
              <a:off x="1616400" y="4079880"/>
              <a:ext cx="547920" cy="695520"/>
            </a:xfrm>
            <a:prstGeom prst="rect">
              <a:avLst/>
            </a:prstGeom>
            <a:ln>
              <a:noFill/>
            </a:ln>
          </p:spPr>
        </p:pic>
      </p:grpSp>
      <p:grpSp>
        <p:nvGrpSpPr>
          <p:cNvPr id="704" name="Group 6"/>
          <p:cNvGrpSpPr/>
          <p:nvPr/>
        </p:nvGrpSpPr>
        <p:grpSpPr>
          <a:xfrm>
            <a:off x="183253" y="4900897"/>
            <a:ext cx="1979640" cy="1286640"/>
            <a:chOff x="226800" y="5174640"/>
            <a:chExt cx="1979640" cy="1286640"/>
          </a:xfrm>
        </p:grpSpPr>
        <p:sp>
          <p:nvSpPr>
            <p:cNvPr id="705" name="CustomShape 7"/>
            <p:cNvSpPr/>
            <p:nvPr/>
          </p:nvSpPr>
          <p:spPr>
            <a:xfrm>
              <a:off x="226800" y="5174640"/>
              <a:ext cx="1979640" cy="1286640"/>
            </a:xfrm>
            <a:prstGeom prst="rect">
              <a:avLst/>
            </a:prstGeom>
            <a:solidFill>
              <a:schemeClr val="accent1">
                <a:alpha val="4000"/>
              </a:schemeClr>
            </a:solidFill>
            <a:ln w="3240">
              <a:prstDash val="dash"/>
              <a:round/>
            </a:ln>
          </p:spPr>
          <p:style>
            <a:lnRef idx="2">
              <a:schemeClr val="accent1">
                <a:shade val="50000"/>
              </a:schemeClr>
            </a:lnRef>
            <a:fillRef idx="1">
              <a:schemeClr val="accent1"/>
            </a:fillRef>
            <a:effectRef idx="0">
              <a:schemeClr val="accent1"/>
            </a:effectRef>
            <a:fontRef idx="minor"/>
          </p:style>
        </p:sp>
        <p:pic>
          <p:nvPicPr>
            <p:cNvPr id="706" name="Picture 3"/>
            <p:cNvPicPr/>
            <p:nvPr/>
          </p:nvPicPr>
          <p:blipFill>
            <a:blip r:embed="rId4"/>
            <a:stretch/>
          </p:blipFill>
          <p:spPr>
            <a:xfrm>
              <a:off x="258480" y="5482440"/>
              <a:ext cx="547920" cy="695520"/>
            </a:xfrm>
            <a:prstGeom prst="rect">
              <a:avLst/>
            </a:prstGeom>
            <a:ln>
              <a:noFill/>
            </a:ln>
          </p:spPr>
        </p:pic>
        <p:pic>
          <p:nvPicPr>
            <p:cNvPr id="707" name="Picture 3"/>
            <p:cNvPicPr/>
            <p:nvPr/>
          </p:nvPicPr>
          <p:blipFill>
            <a:blip r:embed="rId4"/>
            <a:stretch/>
          </p:blipFill>
          <p:spPr>
            <a:xfrm>
              <a:off x="942480" y="5482440"/>
              <a:ext cx="547920" cy="695520"/>
            </a:xfrm>
            <a:prstGeom prst="rect">
              <a:avLst/>
            </a:prstGeom>
            <a:ln>
              <a:noFill/>
            </a:ln>
          </p:spPr>
        </p:pic>
        <p:pic>
          <p:nvPicPr>
            <p:cNvPr id="708" name="Picture 14"/>
            <p:cNvPicPr/>
            <p:nvPr/>
          </p:nvPicPr>
          <p:blipFill>
            <a:blip r:embed="rId4"/>
            <a:stretch/>
          </p:blipFill>
          <p:spPr>
            <a:xfrm>
              <a:off x="1614240" y="5457240"/>
              <a:ext cx="547920" cy="695520"/>
            </a:xfrm>
            <a:prstGeom prst="rect">
              <a:avLst/>
            </a:prstGeom>
            <a:ln>
              <a:noFill/>
            </a:ln>
          </p:spPr>
        </p:pic>
      </p:grpSp>
      <p:pic>
        <p:nvPicPr>
          <p:cNvPr id="709" name="Picture 5"/>
          <p:cNvPicPr/>
          <p:nvPr/>
        </p:nvPicPr>
        <p:blipFill>
          <a:blip r:embed="rId5">
            <a:clrChange>
              <a:clrFrom>
                <a:srgbClr val="FFFFFF"/>
              </a:clrFrom>
              <a:clrTo>
                <a:srgbClr val="FFFFFF">
                  <a:alpha val="0"/>
                </a:srgbClr>
              </a:clrTo>
            </a:clrChange>
          </a:blip>
          <a:stretch/>
        </p:blipFill>
        <p:spPr>
          <a:xfrm>
            <a:off x="259657" y="2232143"/>
            <a:ext cx="1502280" cy="1362960"/>
          </a:xfrm>
          <a:prstGeom prst="rect">
            <a:avLst/>
          </a:prstGeom>
          <a:ln>
            <a:noFill/>
          </a:ln>
        </p:spPr>
      </p:pic>
      <p:sp>
        <p:nvSpPr>
          <p:cNvPr id="2" name="Título 1">
            <a:extLst>
              <a:ext uri="{FF2B5EF4-FFF2-40B4-BE49-F238E27FC236}">
                <a16:creationId xmlns:a16="http://schemas.microsoft.com/office/drawing/2014/main" id="{9EEFA363-2352-48D4-9E7A-71FDF4467162}"/>
              </a:ext>
            </a:extLst>
          </p:cNvPr>
          <p:cNvSpPr>
            <a:spLocks noGrp="1"/>
          </p:cNvSpPr>
          <p:nvPr>
            <p:ph type="title"/>
          </p:nvPr>
        </p:nvSpPr>
        <p:spPr>
          <a:xfrm>
            <a:off x="899112" y="1"/>
            <a:ext cx="9465739" cy="950976"/>
          </a:xfrm>
        </p:spPr>
        <p:txBody>
          <a:bodyPr>
            <a:normAutofit/>
          </a:bodyPr>
          <a:lstStyle/>
          <a:p>
            <a:r>
              <a:rPr lang="es-419" dirty="0"/>
              <a:t>ROLES – SCRUM </a:t>
            </a:r>
            <a:r>
              <a:rPr lang="es-419" dirty="0" err="1"/>
              <a:t>Team</a:t>
            </a:r>
            <a:endParaRPr lang="es-419" dirty="0"/>
          </a:p>
        </p:txBody>
      </p:sp>
      <p:sp>
        <p:nvSpPr>
          <p:cNvPr id="19" name="Espaço Reservado para Conteúdo 2">
            <a:extLst>
              <a:ext uri="{FF2B5EF4-FFF2-40B4-BE49-F238E27FC236}">
                <a16:creationId xmlns:a16="http://schemas.microsoft.com/office/drawing/2014/main" id="{D8498AF1-1261-44A6-890F-AB485F41CA16}"/>
              </a:ext>
            </a:extLst>
          </p:cNvPr>
          <p:cNvSpPr txBox="1">
            <a:spLocks/>
          </p:cNvSpPr>
          <p:nvPr/>
        </p:nvSpPr>
        <p:spPr>
          <a:xfrm>
            <a:off x="2182123" y="805013"/>
            <a:ext cx="4621784" cy="1056467"/>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 indent="0">
              <a:lnSpc>
                <a:spcPct val="120000"/>
              </a:lnSpc>
              <a:spcBef>
                <a:spcPts val="600"/>
              </a:spcBef>
              <a:buClr>
                <a:srgbClr val="1F497D"/>
              </a:buClr>
              <a:buNone/>
            </a:pPr>
            <a:r>
              <a:rPr lang="es-419" sz="2000" dirty="0">
                <a:latin typeface="Tahoma" panose="020B0604030504040204" pitchFamily="34" charset="0"/>
                <a:ea typeface="Tahoma" panose="020B0604030504040204" pitchFamily="34" charset="0"/>
                <a:cs typeface="Tahoma" panose="020B0604030504040204" pitchFamily="34" charset="0"/>
              </a:rPr>
              <a:t>1. </a:t>
            </a:r>
            <a:r>
              <a:rPr lang="es-419" sz="2000" spc="-1" dirty="0">
                <a:solidFill>
                  <a:srgbClr val="000000"/>
                </a:solidFill>
                <a:latin typeface="Tahoma" panose="020B0604030504040204" pitchFamily="34" charset="0"/>
                <a:ea typeface="Tahoma" panose="020B0604030504040204" pitchFamily="34" charset="0"/>
                <a:cs typeface="Tahoma" panose="020B0604030504040204" pitchFamily="34" charset="0"/>
              </a:rPr>
              <a:t>Dueño del Producto, Equipo de Desarrollo y Scrum Master</a:t>
            </a:r>
          </a:p>
        </p:txBody>
      </p:sp>
      <p:sp>
        <p:nvSpPr>
          <p:cNvPr id="20" name="Espaço Reservado para Conteúdo 2">
            <a:extLst>
              <a:ext uri="{FF2B5EF4-FFF2-40B4-BE49-F238E27FC236}">
                <a16:creationId xmlns:a16="http://schemas.microsoft.com/office/drawing/2014/main" id="{C028325A-386F-4564-9A23-5E66E73D1E85}"/>
              </a:ext>
            </a:extLst>
          </p:cNvPr>
          <p:cNvSpPr txBox="1">
            <a:spLocks/>
          </p:cNvSpPr>
          <p:nvPr/>
        </p:nvSpPr>
        <p:spPr>
          <a:xfrm>
            <a:off x="6994260" y="1165500"/>
            <a:ext cx="4680000" cy="852120"/>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 indent="0">
              <a:lnSpc>
                <a:spcPct val="120000"/>
              </a:lnSpc>
              <a:spcBef>
                <a:spcPts val="600"/>
              </a:spcBef>
              <a:buClr>
                <a:srgbClr val="1F497D"/>
              </a:buClr>
              <a:buNone/>
            </a:pPr>
            <a:r>
              <a:rPr lang="es-419" sz="2000" dirty="0">
                <a:latin typeface="Tahoma" panose="020B0604030504040204" pitchFamily="34" charset="0"/>
                <a:ea typeface="Tahoma" panose="020B0604030504040204" pitchFamily="34" charset="0"/>
                <a:cs typeface="Tahoma" panose="020B0604030504040204" pitchFamily="34" charset="0"/>
              </a:rPr>
              <a:t>2. </a:t>
            </a:r>
            <a:r>
              <a:rPr lang="es-419" sz="2000" spc="-1" dirty="0">
                <a:solidFill>
                  <a:srgbClr val="000000"/>
                </a:solidFill>
                <a:latin typeface="Tahoma" panose="020B0604030504040204" pitchFamily="34" charset="0"/>
                <a:ea typeface="Tahoma" panose="020B0604030504040204" pitchFamily="34" charset="0"/>
                <a:cs typeface="Tahoma" panose="020B0604030504040204" pitchFamily="34" charset="0"/>
              </a:rPr>
              <a:t>Los equipos son auto organizados y multifuncionales</a:t>
            </a:r>
          </a:p>
        </p:txBody>
      </p:sp>
      <p:sp>
        <p:nvSpPr>
          <p:cNvPr id="21" name="Espaço Reservado para Conteúdo 2">
            <a:extLst>
              <a:ext uri="{FF2B5EF4-FFF2-40B4-BE49-F238E27FC236}">
                <a16:creationId xmlns:a16="http://schemas.microsoft.com/office/drawing/2014/main" id="{1700BE0C-2BE9-4FBC-9631-EA6CF5C9BC75}"/>
              </a:ext>
            </a:extLst>
          </p:cNvPr>
          <p:cNvSpPr txBox="1">
            <a:spLocks/>
          </p:cNvSpPr>
          <p:nvPr/>
        </p:nvSpPr>
        <p:spPr>
          <a:xfrm>
            <a:off x="2182123" y="2019095"/>
            <a:ext cx="4621784" cy="1677819"/>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 indent="0">
              <a:lnSpc>
                <a:spcPct val="120000"/>
              </a:lnSpc>
              <a:spcBef>
                <a:spcPts val="600"/>
              </a:spcBef>
              <a:buClr>
                <a:srgbClr val="1F497D"/>
              </a:buClr>
              <a:buNone/>
            </a:pPr>
            <a:r>
              <a:rPr lang="es-419" sz="2000" dirty="0">
                <a:latin typeface="Tahoma" panose="020B0604030504040204" pitchFamily="34" charset="0"/>
                <a:ea typeface="Tahoma" panose="020B0604030504040204" pitchFamily="34" charset="0"/>
                <a:cs typeface="Tahoma" panose="020B0604030504040204" pitchFamily="34" charset="0"/>
              </a:rPr>
              <a:t>3.</a:t>
            </a:r>
            <a:r>
              <a:rPr lang="es-419" sz="2000" spc="-1" dirty="0">
                <a:solidFill>
                  <a:srgbClr val="000000"/>
                </a:solidFill>
                <a:latin typeface="Tahoma" panose="020B0604030504040204" pitchFamily="34" charset="0"/>
                <a:ea typeface="Tahoma" panose="020B0604030504040204" pitchFamily="34" charset="0"/>
                <a:cs typeface="Tahoma" panose="020B0604030504040204" pitchFamily="34" charset="0"/>
              </a:rPr>
              <a:t> Equipos auto organizados eligen la mejor forma de completar su trabajo, en lugar de ser dirigidos por otros externos al equipo</a:t>
            </a:r>
          </a:p>
        </p:txBody>
      </p:sp>
      <p:sp>
        <p:nvSpPr>
          <p:cNvPr id="22" name="Espaço Reservado para Conteúdo 2">
            <a:extLst>
              <a:ext uri="{FF2B5EF4-FFF2-40B4-BE49-F238E27FC236}">
                <a16:creationId xmlns:a16="http://schemas.microsoft.com/office/drawing/2014/main" id="{71CE27E0-8400-49BE-BBC5-E25FB07A2CAA}"/>
              </a:ext>
            </a:extLst>
          </p:cNvPr>
          <p:cNvSpPr txBox="1">
            <a:spLocks/>
          </p:cNvSpPr>
          <p:nvPr/>
        </p:nvSpPr>
        <p:spPr>
          <a:xfrm>
            <a:off x="6994260" y="2232143"/>
            <a:ext cx="4680000" cy="1952867"/>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 indent="0">
              <a:lnSpc>
                <a:spcPct val="120000"/>
              </a:lnSpc>
              <a:spcBef>
                <a:spcPts val="600"/>
              </a:spcBef>
              <a:buClr>
                <a:srgbClr val="1F497D"/>
              </a:buClr>
              <a:buNone/>
            </a:pPr>
            <a:r>
              <a:rPr lang="es-419" sz="2000" dirty="0">
                <a:latin typeface="Tahoma" panose="020B0604030504040204" pitchFamily="34" charset="0"/>
                <a:ea typeface="Tahoma" panose="020B0604030504040204" pitchFamily="34" charset="0"/>
                <a:cs typeface="Tahoma" panose="020B0604030504040204" pitchFamily="34" charset="0"/>
              </a:rPr>
              <a:t>4. </a:t>
            </a:r>
            <a:r>
              <a:rPr lang="es-419" sz="2000" spc="-1" dirty="0">
                <a:solidFill>
                  <a:srgbClr val="000000"/>
                </a:solidFill>
                <a:latin typeface="Tahoma" panose="020B0604030504040204" pitchFamily="34" charset="0"/>
                <a:ea typeface="Tahoma" panose="020B0604030504040204" pitchFamily="34" charset="0"/>
                <a:cs typeface="Tahoma" panose="020B0604030504040204" pitchFamily="34" charset="0"/>
              </a:rPr>
              <a:t>Equipos multifuncionales tienen todas las competencias necesarias para completar el trabajo sin depender de otros que no están en el equipo</a:t>
            </a:r>
          </a:p>
        </p:txBody>
      </p:sp>
      <p:sp>
        <p:nvSpPr>
          <p:cNvPr id="23" name="Espaço Reservado para Conteúdo 2">
            <a:extLst>
              <a:ext uri="{FF2B5EF4-FFF2-40B4-BE49-F238E27FC236}">
                <a16:creationId xmlns:a16="http://schemas.microsoft.com/office/drawing/2014/main" id="{21237A8E-F41D-4E6D-A124-24B32B34E507}"/>
              </a:ext>
            </a:extLst>
          </p:cNvPr>
          <p:cNvSpPr txBox="1">
            <a:spLocks/>
          </p:cNvSpPr>
          <p:nvPr/>
        </p:nvSpPr>
        <p:spPr>
          <a:xfrm>
            <a:off x="2243353" y="3854530"/>
            <a:ext cx="4555260" cy="802911"/>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 indent="0">
              <a:lnSpc>
                <a:spcPct val="120000"/>
              </a:lnSpc>
              <a:spcBef>
                <a:spcPts val="600"/>
              </a:spcBef>
              <a:buClr>
                <a:srgbClr val="1F497D"/>
              </a:buClr>
              <a:buNone/>
            </a:pPr>
            <a:r>
              <a:rPr lang="es-419" sz="2000" dirty="0">
                <a:latin typeface="Tahoma" panose="020B0604030504040204" pitchFamily="34" charset="0"/>
                <a:ea typeface="Tahoma" panose="020B0604030504040204" pitchFamily="34" charset="0"/>
                <a:cs typeface="Tahoma" panose="020B0604030504040204" pitchFamily="34" charset="0"/>
              </a:rPr>
              <a:t>5. Equipos pequeños, hasta 9 personas</a:t>
            </a:r>
            <a:endParaRPr lang="es-419" sz="2000" spc="-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Espaço Reservado para Conteúdo 2">
            <a:extLst>
              <a:ext uri="{FF2B5EF4-FFF2-40B4-BE49-F238E27FC236}">
                <a16:creationId xmlns:a16="http://schemas.microsoft.com/office/drawing/2014/main" id="{248D7E98-7C19-4E76-A0E7-64BEA34E2B94}"/>
              </a:ext>
            </a:extLst>
          </p:cNvPr>
          <p:cNvSpPr txBox="1">
            <a:spLocks/>
          </p:cNvSpPr>
          <p:nvPr/>
        </p:nvSpPr>
        <p:spPr>
          <a:xfrm>
            <a:off x="6994260" y="4384287"/>
            <a:ext cx="4680000" cy="1952867"/>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 indent="0">
              <a:lnSpc>
                <a:spcPct val="120000"/>
              </a:lnSpc>
              <a:spcBef>
                <a:spcPts val="600"/>
              </a:spcBef>
              <a:buClr>
                <a:srgbClr val="1F497D"/>
              </a:buClr>
              <a:buNone/>
            </a:pPr>
            <a:r>
              <a:rPr lang="es-419" sz="2000" dirty="0">
                <a:latin typeface="Tahoma" panose="020B0604030504040204" pitchFamily="34" charset="0"/>
                <a:ea typeface="Tahoma" panose="020B0604030504040204" pitchFamily="34" charset="0"/>
                <a:cs typeface="Tahoma" panose="020B0604030504040204" pitchFamily="34" charset="0"/>
              </a:rPr>
              <a:t>6. </a:t>
            </a:r>
            <a:r>
              <a:rPr lang="es-419" sz="2000" spc="-1" dirty="0">
                <a:solidFill>
                  <a:srgbClr val="000000"/>
                </a:solidFill>
                <a:latin typeface="Tahoma" panose="020B0604030504040204" pitchFamily="34" charset="0"/>
                <a:ea typeface="Tahoma" panose="020B0604030504040204" pitchFamily="34" charset="0"/>
                <a:cs typeface="Tahoma" panose="020B0604030504040204" pitchFamily="34" charset="0"/>
              </a:rPr>
              <a:t>Equipos Scrum entregan productos de forma iterativa e incremental, maximizando las oportunidades de feedback</a:t>
            </a:r>
          </a:p>
        </p:txBody>
      </p:sp>
      <p:sp>
        <p:nvSpPr>
          <p:cNvPr id="5" name="Espaço Reservado para Número de Slide 4">
            <a:extLst>
              <a:ext uri="{FF2B5EF4-FFF2-40B4-BE49-F238E27FC236}">
                <a16:creationId xmlns:a16="http://schemas.microsoft.com/office/drawing/2014/main" id="{13FD1946-572F-4202-950E-94B9C8A96F0C}"/>
              </a:ext>
            </a:extLst>
          </p:cNvPr>
          <p:cNvSpPr>
            <a:spLocks noGrp="1"/>
          </p:cNvSpPr>
          <p:nvPr>
            <p:ph type="sldNum" sz="quarter" idx="4"/>
          </p:nvPr>
        </p:nvSpPr>
        <p:spPr/>
        <p:txBody>
          <a:bodyPr/>
          <a:lstStyle/>
          <a:p>
            <a:fld id="{A5F08303-E7EF-7F40-80EA-8B58AAEDD090}" type="slidenum">
              <a:rPr lang="es-419" smtClean="0"/>
              <a:t>9</a:t>
            </a:fld>
            <a:endParaRPr lang="es-419"/>
          </a:p>
        </p:txBody>
      </p:sp>
      <p:sp>
        <p:nvSpPr>
          <p:cNvPr id="25" name="Date Placeholder 5">
            <a:extLst>
              <a:ext uri="{FF2B5EF4-FFF2-40B4-BE49-F238E27FC236}">
                <a16:creationId xmlns:a16="http://schemas.microsoft.com/office/drawing/2014/main" id="{AF114711-D1C7-4299-A3FA-BEED79011B58}"/>
              </a:ext>
            </a:extLst>
          </p:cNvPr>
          <p:cNvSpPr>
            <a:spLocks noGrp="1"/>
          </p:cNvSpPr>
          <p:nvPr>
            <p:ph type="dt" sz="half" idx="2"/>
          </p:nvPr>
        </p:nvSpPr>
        <p:spPr>
          <a:xfrm>
            <a:off x="0" y="6492875"/>
            <a:ext cx="3852672" cy="365125"/>
          </a:xfrm>
        </p:spPr>
        <p:txBody>
          <a:bodyPr/>
          <a:lstStyle/>
          <a:p>
            <a:r>
              <a:rPr lang="es-419" dirty="0"/>
              <a:t>© FATTO Consultoría y Sistemas – www.fattocs.com</a:t>
            </a:r>
          </a:p>
        </p:txBody>
      </p:sp>
      <p:sp>
        <p:nvSpPr>
          <p:cNvPr id="26" name="Espaço Reservado para Conteúdo 2">
            <a:extLst>
              <a:ext uri="{FF2B5EF4-FFF2-40B4-BE49-F238E27FC236}">
                <a16:creationId xmlns:a16="http://schemas.microsoft.com/office/drawing/2014/main" id="{37E51D9D-7C31-43BC-8CDD-5BF03EF72357}"/>
              </a:ext>
            </a:extLst>
          </p:cNvPr>
          <p:cNvSpPr txBox="1">
            <a:spLocks/>
          </p:cNvSpPr>
          <p:nvPr/>
        </p:nvSpPr>
        <p:spPr>
          <a:xfrm>
            <a:off x="2182123" y="4803391"/>
            <a:ext cx="4635540" cy="1026971"/>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 indent="0">
              <a:lnSpc>
                <a:spcPct val="120000"/>
              </a:lnSpc>
              <a:spcBef>
                <a:spcPts val="600"/>
              </a:spcBef>
              <a:buClr>
                <a:srgbClr val="1F497D"/>
              </a:buClr>
              <a:buNone/>
            </a:pPr>
            <a:r>
              <a:rPr lang="es-419" sz="2000" dirty="0">
                <a:latin typeface="Tahoma" panose="020B0604030504040204" pitchFamily="34" charset="0"/>
                <a:ea typeface="Tahoma" panose="020B0604030504040204" pitchFamily="34" charset="0"/>
                <a:cs typeface="Tahoma" panose="020B0604030504040204" pitchFamily="34" charset="0"/>
              </a:rPr>
              <a:t>7. </a:t>
            </a:r>
            <a:r>
              <a:rPr lang="es-419" sz="2000" spc="-1" dirty="0">
                <a:solidFill>
                  <a:srgbClr val="000000"/>
                </a:solidFill>
                <a:latin typeface="Tahoma" panose="020B0604030504040204" pitchFamily="34" charset="0"/>
                <a:ea typeface="Tahoma" panose="020B0604030504040204" pitchFamily="34" charset="0"/>
                <a:cs typeface="Tahoma" panose="020B0604030504040204" pitchFamily="34" charset="0"/>
              </a:rPr>
              <a:t>La calidad es responsabilidad de todos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6"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6144</TotalTime>
  <Words>2235</Words>
  <Application>Microsoft Office PowerPoint</Application>
  <PresentationFormat>Widescreen</PresentationFormat>
  <Paragraphs>235</Paragraphs>
  <Slides>24</Slides>
  <Notes>19</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24</vt:i4>
      </vt:variant>
    </vt:vector>
  </HeadingPairs>
  <TitlesOfParts>
    <vt:vector size="37" baseType="lpstr">
      <vt:lpstr>Arial</vt:lpstr>
      <vt:lpstr>Arial Black</vt:lpstr>
      <vt:lpstr>Bebas Neue</vt:lpstr>
      <vt:lpstr>Bebas Neue Book</vt:lpstr>
      <vt:lpstr>Calibri</vt:lpstr>
      <vt:lpstr>Franklin Gothic Book</vt:lpstr>
      <vt:lpstr>Gadugi</vt:lpstr>
      <vt:lpstr>Helvetica Neue</vt:lpstr>
      <vt:lpstr>Symbol</vt:lpstr>
      <vt:lpstr>Tahoma</vt:lpstr>
      <vt:lpstr>Times New Roman</vt:lpstr>
      <vt:lpstr>Wingdings</vt:lpstr>
      <vt:lpstr>Office Theme</vt:lpstr>
      <vt:lpstr>Apresentação do PowerPoint</vt:lpstr>
      <vt:lpstr> ORIENTACIOES INICIALES</vt:lpstr>
      <vt:lpstr>Apresentação do PowerPoint</vt:lpstr>
      <vt:lpstr>Agenda</vt:lpstr>
      <vt:lpstr>Objetivos de las pruebas</vt:lpstr>
      <vt:lpstr>El Manifiesto Ágil (2001) agilemanifesto.org/iso/es/manifesto.html </vt:lpstr>
      <vt:lpstr>Cambio x Regresión</vt:lpstr>
      <vt:lpstr>SCRUM: Visión General</vt:lpstr>
      <vt:lpstr>ROLES – SCRUM Team</vt:lpstr>
      <vt:lpstr>Traduciendo Equipo Ágil</vt:lpstr>
      <vt:lpstr>El tester en el desarrollo ágil</vt:lpstr>
      <vt:lpstr>Planificación del release (meses)</vt:lpstr>
      <vt:lpstr>Planificación del Sprint (semanas)</vt:lpstr>
      <vt:lpstr>Desarrollo del Sprint</vt:lpstr>
      <vt:lpstr>Revisión del Sprint</vt:lpstr>
      <vt:lpstr>La Retrospectiva del Sprint</vt:lpstr>
      <vt:lpstr>La automatización de las pruebas</vt:lpstr>
      <vt:lpstr>Integración Continua</vt:lpstr>
      <vt:lpstr>    Organización de las pruebas</vt:lpstr>
      <vt:lpstr>    Independencia de las pruebas</vt:lpstr>
      <vt:lpstr>Conclusión</vt:lpstr>
      <vt:lpstr>¿CÓMO FATTO PUEDE AYUDARLE?</vt:lpstr>
      <vt:lpstr>Apresentação do PowerPoint</vt:lpstr>
      <vt:lpstr>Presentador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Guilherme Simões</dc:creator>
  <cp:lastModifiedBy>Guilherme Simões</cp:lastModifiedBy>
  <cp:revision>328</cp:revision>
  <dcterms:created xsi:type="dcterms:W3CDTF">2020-04-12T22:16:13Z</dcterms:created>
  <dcterms:modified xsi:type="dcterms:W3CDTF">2020-12-22T18:55:12Z</dcterms:modified>
</cp:coreProperties>
</file>